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Ex1.xml" ContentType="application/vnd.ms-office.chartex+xml"/>
  <Override PartName="/ppt/charts/style12.xml" ContentType="application/vnd.ms-office.chartstyle+xml"/>
  <Override PartName="/ppt/charts/colors12.xml" ContentType="application/vnd.ms-office.chartcolorstyle+xml"/>
  <Override PartName="/ppt/charts/chartEx2.xml" ContentType="application/vnd.ms-office.chartex+xml"/>
  <Override PartName="/ppt/charts/style13.xml" ContentType="application/vnd.ms-office.chartstyle+xml"/>
  <Override PartName="/ppt/charts/colors13.xml" ContentType="application/vnd.ms-office.chartcolorstyle+xml"/>
  <Override PartName="/ppt/charts/chartEx3.xml" ContentType="application/vnd.ms-office.chartex+xml"/>
  <Override PartName="/ppt/charts/style14.xml" ContentType="application/vnd.ms-office.chartstyle+xml"/>
  <Override PartName="/ppt/charts/colors14.xml" ContentType="application/vnd.ms-office.chartcolorstyle+xml"/>
  <Override PartName="/ppt/charts/chart12.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3.xml" ContentType="application/vnd.openxmlformats-officedocument.drawingml.chart+xml"/>
  <Override PartName="/ppt/charts/style16.xml" ContentType="application/vnd.ms-office.chartstyle+xml"/>
  <Override PartName="/ppt/charts/colors16.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38"/>
  </p:notesMasterIdLst>
  <p:handoutMasterIdLst>
    <p:handoutMasterId r:id="rId39"/>
  </p:handoutMasterIdLst>
  <p:sldIdLst>
    <p:sldId id="257" r:id="rId5"/>
    <p:sldId id="310" r:id="rId6"/>
    <p:sldId id="301" r:id="rId7"/>
    <p:sldId id="303" r:id="rId8"/>
    <p:sldId id="304" r:id="rId9"/>
    <p:sldId id="272" r:id="rId10"/>
    <p:sldId id="300" r:id="rId11"/>
    <p:sldId id="305" r:id="rId12"/>
    <p:sldId id="306" r:id="rId13"/>
    <p:sldId id="307" r:id="rId14"/>
    <p:sldId id="308" r:id="rId15"/>
    <p:sldId id="309" r:id="rId16"/>
    <p:sldId id="311" r:id="rId17"/>
    <p:sldId id="266" r:id="rId18"/>
    <p:sldId id="313" r:id="rId19"/>
    <p:sldId id="312" r:id="rId20"/>
    <p:sldId id="314" r:id="rId21"/>
    <p:sldId id="316" r:id="rId22"/>
    <p:sldId id="317" r:id="rId23"/>
    <p:sldId id="319" r:id="rId24"/>
    <p:sldId id="321" r:id="rId25"/>
    <p:sldId id="320" r:id="rId26"/>
    <p:sldId id="322" r:id="rId27"/>
    <p:sldId id="324" r:id="rId28"/>
    <p:sldId id="325" r:id="rId29"/>
    <p:sldId id="326" r:id="rId30"/>
    <p:sldId id="327" r:id="rId31"/>
    <p:sldId id="328" r:id="rId32"/>
    <p:sldId id="329" r:id="rId33"/>
    <p:sldId id="330" r:id="rId34"/>
    <p:sldId id="331" r:id="rId35"/>
    <p:sldId id="332" r:id="rId36"/>
    <p:sldId id="333"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6576"/>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159" autoAdjust="0"/>
    <p:restoredTop sz="93810" autoAdjust="0"/>
  </p:normalViewPr>
  <p:slideViewPr>
    <p:cSldViewPr snapToGrid="0" showGuides="1">
      <p:cViewPr varScale="1">
        <p:scale>
          <a:sx n="93" d="100"/>
          <a:sy n="93" d="100"/>
        </p:scale>
        <p:origin x="341" y="72"/>
      </p:cViewPr>
      <p:guideLst>
        <p:guide orient="horz" pos="2160"/>
        <p:guide pos="3840"/>
      </p:guideLst>
    </p:cSldViewPr>
  </p:slideViewPr>
  <p:outlineViewPr>
    <p:cViewPr>
      <p:scale>
        <a:sx n="33" d="100"/>
        <a:sy n="33" d="100"/>
      </p:scale>
      <p:origin x="0" y="-12492"/>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3187" y="3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D:\Pakistan%20dataset%201960%20to%202020.csv" TargetMode="External"/><Relationship Id="rId2" Type="http://schemas.microsoft.com/office/2011/relationships/chartColorStyle" Target="colors15.xml"/><Relationship Id="rId1" Type="http://schemas.microsoft.com/office/2011/relationships/chartStyle" Target="style15.xml"/></Relationships>
</file>

<file path=ppt/charts/_rels/chart13.xml.rels><?xml version="1.0" encoding="UTF-8" standalone="yes"?>
<Relationships xmlns="http://schemas.openxmlformats.org/package/2006/relationships"><Relationship Id="rId3" Type="http://schemas.openxmlformats.org/officeDocument/2006/relationships/oleObject" Target="file:///D:\SEMESTER%20%23%2004\Probability%20and%20Statistics\Project\Pakistan%20dataset%201960%20to%202020.csv" TargetMode="External"/><Relationship Id="rId2" Type="http://schemas.microsoft.com/office/2011/relationships/chartColorStyle" Target="colors16.xml"/><Relationship Id="rId1" Type="http://schemas.microsoft.com/office/2011/relationships/chartStyle" Target="style16.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_rels/chartEx1.xml.rels><?xml version="1.0" encoding="UTF-8" standalone="yes"?>
<Relationships xmlns="http://schemas.openxmlformats.org/package/2006/relationships"><Relationship Id="rId3" Type="http://schemas.microsoft.com/office/2011/relationships/chartColorStyle" Target="colors12.xml"/><Relationship Id="rId2" Type="http://schemas.microsoft.com/office/2011/relationships/chartStyle" Target="style12.xml"/><Relationship Id="rId1" Type="http://schemas.openxmlformats.org/officeDocument/2006/relationships/oleObject" Target="file:///D:\SEMESTER%20%23%2004\Probability%20and%20Statistics\Project\Pakistan%20dataset%201960%20to%202020.csv"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13.xml"/><Relationship Id="rId2" Type="http://schemas.microsoft.com/office/2011/relationships/chartStyle" Target="style13.xml"/><Relationship Id="rId1" Type="http://schemas.openxmlformats.org/officeDocument/2006/relationships/oleObject" Target="file:///D:\SEMESTER%20%23%2004\Probability%20and%20Statistics\Project\Pakistan%20dataset%201960%20to%202020.csv" TargetMode="External"/></Relationships>
</file>

<file path=ppt/charts/_rels/chartEx3.xml.rels><?xml version="1.0" encoding="UTF-8" standalone="yes"?>
<Relationships xmlns="http://schemas.openxmlformats.org/package/2006/relationships"><Relationship Id="rId3" Type="http://schemas.microsoft.com/office/2011/relationships/chartColorStyle" Target="colors14.xml"/><Relationship Id="rId2" Type="http://schemas.microsoft.com/office/2011/relationships/chartStyle" Target="style14.xml"/><Relationship Id="rId1" Type="http://schemas.openxmlformats.org/officeDocument/2006/relationships/oleObject" Target="file:///D:\Pakistan%20dataset%201960%20to%202020.csv"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'Pakistan dataset 1960 to 2020'!$G$2:$G$21</c:f>
              <c:strCache>
                <c:ptCount val="20"/>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dLbls>
            <c:delete val="1"/>
          </c:dLbls>
          <c:val>
            <c:numRef>
              <c:f>'Pakistan dataset 1960 to 2020'!$G$22:$G$61</c:f>
              <c:numCache>
                <c:formatCode>General</c:formatCode>
                <c:ptCount val="40"/>
                <c:pt idx="0">
                  <c:v>63.137848269999999</c:v>
                </c:pt>
                <c:pt idx="1">
                  <c:v>57.592437480000001</c:v>
                </c:pt>
                <c:pt idx="2">
                  <c:v>59.177095420000001</c:v>
                </c:pt>
                <c:pt idx="3">
                  <c:v>63.70021028</c:v>
                </c:pt>
                <c:pt idx="4">
                  <c:v>68.19685647</c:v>
                </c:pt>
                <c:pt idx="5">
                  <c:v>74.266596039999996</c:v>
                </c:pt>
                <c:pt idx="6">
                  <c:v>74.944918670000007</c:v>
                </c:pt>
                <c:pt idx="7">
                  <c:v>69.597627450000005</c:v>
                </c:pt>
                <c:pt idx="8">
                  <c:v>73.977483680000006</c:v>
                </c:pt>
                <c:pt idx="9">
                  <c:v>77.351796010000001</c:v>
                </c:pt>
                <c:pt idx="10">
                  <c:v>73.796004629999999</c:v>
                </c:pt>
                <c:pt idx="11">
                  <c:v>86.306377069999996</c:v>
                </c:pt>
                <c:pt idx="12">
                  <c:v>98.099369820000007</c:v>
                </c:pt>
                <c:pt idx="13">
                  <c:v>104.09744019999999</c:v>
                </c:pt>
                <c:pt idx="14">
                  <c:v>90.908895659999999</c:v>
                </c:pt>
                <c:pt idx="15">
                  <c:v>106.55705159999999</c:v>
                </c:pt>
                <c:pt idx="16">
                  <c:v>117.54019390000001</c:v>
                </c:pt>
                <c:pt idx="17">
                  <c:v>110.0332629</c:v>
                </c:pt>
                <c:pt idx="18">
                  <c:v>99.620619480000002</c:v>
                </c:pt>
                <c:pt idx="19">
                  <c:v>101.0232676</c:v>
                </c:pt>
                <c:pt idx="20">
                  <c:v>100</c:v>
                </c:pt>
                <c:pt idx="21">
                  <c:v>84.356443200000001</c:v>
                </c:pt>
                <c:pt idx="22">
                  <c:v>92.212975110000002</c:v>
                </c:pt>
                <c:pt idx="23">
                  <c:v>93.474888309999997</c:v>
                </c:pt>
                <c:pt idx="24">
                  <c:v>114.6583127</c:v>
                </c:pt>
                <c:pt idx="25">
                  <c:v>143.3795532</c:v>
                </c:pt>
                <c:pt idx="26">
                  <c:v>153.28200989999999</c:v>
                </c:pt>
                <c:pt idx="27">
                  <c:v>151.71854450000001</c:v>
                </c:pt>
                <c:pt idx="28">
                  <c:v>153.816925</c:v>
                </c:pt>
                <c:pt idx="29">
                  <c:v>138.22824779999999</c:v>
                </c:pt>
                <c:pt idx="30">
                  <c:v>145.01422779999999</c:v>
                </c:pt>
                <c:pt idx="31">
                  <c:v>136.3046655</c:v>
                </c:pt>
                <c:pt idx="32">
                  <c:v>130.60359500000001</c:v>
                </c:pt>
                <c:pt idx="33">
                  <c:v>129.2582931</c:v>
                </c:pt>
                <c:pt idx="34">
                  <c:v>138.63137269999999</c:v>
                </c:pt>
                <c:pt idx="35">
                  <c:v>140.32825539999999</c:v>
                </c:pt>
                <c:pt idx="36">
                  <c:v>168.7422152</c:v>
                </c:pt>
                <c:pt idx="37">
                  <c:v>205.54875250000001</c:v>
                </c:pt>
                <c:pt idx="38">
                  <c:v>226.21630020000001</c:v>
                </c:pt>
                <c:pt idx="39">
                  <c:v>224.66379319999999</c:v>
                </c:pt>
              </c:numCache>
            </c:numRef>
          </c:val>
          <c:smooth val="0"/>
          <c:extLst>
            <c:ext xmlns:c16="http://schemas.microsoft.com/office/drawing/2014/chart" uri="{C3380CC4-5D6E-409C-BE32-E72D297353CC}">
              <c16:uniqueId val="{00000000-6845-4E62-A216-04889527BE92}"/>
            </c:ext>
          </c:extLst>
        </c:ser>
        <c:dLbls>
          <c:dLblPos val="ctr"/>
          <c:showLegendKey val="0"/>
          <c:showVal val="1"/>
          <c:showCatName val="0"/>
          <c:showSerName val="0"/>
          <c:showPercent val="0"/>
          <c:showBubbleSize val="0"/>
        </c:dLbls>
        <c:smooth val="0"/>
        <c:axId val="1070314879"/>
        <c:axId val="1070306559"/>
      </c:lineChart>
      <c:catAx>
        <c:axId val="1070314879"/>
        <c:scaling>
          <c:orientation val="minMax"/>
        </c:scaling>
        <c:delete val="1"/>
        <c:axPos val="b"/>
        <c:numFmt formatCode="#,##0" sourceLinked="1"/>
        <c:majorTickMark val="none"/>
        <c:minorTickMark val="none"/>
        <c:tickLblPos val="nextTo"/>
        <c:crossAx val="1070306559"/>
        <c:crosses val="autoZero"/>
        <c:auto val="0"/>
        <c:lblAlgn val="ctr"/>
        <c:lblOffset val="100"/>
        <c:noMultiLvlLbl val="0"/>
      </c:catAx>
      <c:valAx>
        <c:axId val="1070306559"/>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070314879"/>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dirty="0"/>
              <a:t>Death</a:t>
            </a:r>
            <a:r>
              <a:rPr lang="en-US" baseline="0" dirty="0"/>
              <a:t> Rate from 2000</a:t>
            </a:r>
            <a:endParaRPr lang="en-US" dirty="0"/>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barChart>
        <c:barDir val="col"/>
        <c:grouping val="clustered"/>
        <c:varyColors val="0"/>
        <c:ser>
          <c:idx val="0"/>
          <c:order val="0"/>
          <c:spPr>
            <a:noFill/>
            <a:ln w="9525" cap="flat" cmpd="sng" algn="ctr">
              <a:solidFill>
                <a:schemeClr val="accent1"/>
              </a:solidFill>
              <a:miter lim="800000"/>
            </a:ln>
            <a:effectLst>
              <a:glow rad="63500">
                <a:schemeClr val="accent1">
                  <a:satMod val="175000"/>
                  <a:alpha val="25000"/>
                </a:schemeClr>
              </a:glow>
            </a:effectLst>
          </c:spPr>
          <c:invertIfNegative val="0"/>
          <c:trendline>
            <c:spPr>
              <a:ln w="25400" cap="rnd">
                <a:solidFill>
                  <a:srgbClr val="FFC000"/>
                </a:solidFill>
              </a:ln>
              <a:effectLst/>
            </c:spPr>
            <c:trendlineType val="linear"/>
            <c:dispRSqr val="0"/>
            <c:dispEq val="0"/>
          </c:trendline>
          <c:trendline>
            <c:spPr>
              <a:ln w="25400" cap="rnd">
                <a:solidFill>
                  <a:schemeClr val="accent1">
                    <a:alpha val="50000"/>
                  </a:schemeClr>
                </a:solidFill>
              </a:ln>
              <a:effectLst/>
            </c:spPr>
            <c:trendlineType val="movingAvg"/>
            <c:period val="2"/>
            <c:dispRSqr val="0"/>
            <c:dispEq val="0"/>
          </c:trendline>
          <c:val>
            <c:numRef>
              <c:f>'Pakistan dataset 1960 to 2020'!$UY$44:$UY$61</c:f>
              <c:numCache>
                <c:formatCode>General</c:formatCode>
                <c:ptCount val="18"/>
                <c:pt idx="0">
                  <c:v>8.5389999999999997</c:v>
                </c:pt>
                <c:pt idx="1">
                  <c:v>8.3970000000000002</c:v>
                </c:pt>
                <c:pt idx="2">
                  <c:v>8.2690000000000001</c:v>
                </c:pt>
                <c:pt idx="3">
                  <c:v>8.1489999999999991</c:v>
                </c:pt>
                <c:pt idx="4">
                  <c:v>8.0340000000000007</c:v>
                </c:pt>
                <c:pt idx="5">
                  <c:v>7.92</c:v>
                </c:pt>
                <c:pt idx="6">
                  <c:v>7.8040000000000003</c:v>
                </c:pt>
                <c:pt idx="7">
                  <c:v>7.6859999999999999</c:v>
                </c:pt>
                <c:pt idx="8">
                  <c:v>7.5679999999999996</c:v>
                </c:pt>
                <c:pt idx="9">
                  <c:v>7.4539999999999997</c:v>
                </c:pt>
                <c:pt idx="10">
                  <c:v>7.3490000000000002</c:v>
                </c:pt>
                <c:pt idx="11">
                  <c:v>7.2569999999999997</c:v>
                </c:pt>
                <c:pt idx="12">
                  <c:v>7.1760000000000002</c:v>
                </c:pt>
                <c:pt idx="13">
                  <c:v>7.1070000000000002</c:v>
                </c:pt>
                <c:pt idx="14">
                  <c:v>7.048</c:v>
                </c:pt>
                <c:pt idx="15">
                  <c:v>6.9939999999999998</c:v>
                </c:pt>
                <c:pt idx="16">
                  <c:v>6.9420000000000002</c:v>
                </c:pt>
                <c:pt idx="17">
                  <c:v>6.8929999999999998</c:v>
                </c:pt>
              </c:numCache>
            </c:numRef>
          </c:val>
          <c:extLst>
            <c:ext xmlns:c16="http://schemas.microsoft.com/office/drawing/2014/chart" uri="{C3380CC4-5D6E-409C-BE32-E72D297353CC}">
              <c16:uniqueId val="{00000000-C46F-42E5-955A-889C62FDD076}"/>
            </c:ext>
          </c:extLst>
        </c:ser>
        <c:dLbls>
          <c:showLegendKey val="0"/>
          <c:showVal val="0"/>
          <c:showCatName val="0"/>
          <c:showSerName val="0"/>
          <c:showPercent val="0"/>
          <c:showBubbleSize val="0"/>
        </c:dLbls>
        <c:gapWidth val="315"/>
        <c:overlap val="-40"/>
        <c:axId val="927644960"/>
        <c:axId val="927646208"/>
      </c:barChart>
      <c:catAx>
        <c:axId val="927644960"/>
        <c:scaling>
          <c:orientation val="minMax"/>
        </c:scaling>
        <c:delete val="1"/>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majorTickMark val="none"/>
        <c:minorTickMark val="none"/>
        <c:tickLblPos val="nextTo"/>
        <c:crossAx val="927646208"/>
        <c:crosses val="autoZero"/>
        <c:auto val="1"/>
        <c:lblAlgn val="ctr"/>
        <c:lblOffset val="100"/>
        <c:noMultiLvlLbl val="0"/>
      </c:catAx>
      <c:valAx>
        <c:axId val="92764620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27644960"/>
        <c:crosses val="autoZero"/>
        <c:crossBetween val="between"/>
      </c:valAx>
      <c:spPr>
        <a:noFill/>
        <a:ln>
          <a:noFill/>
        </a:ln>
        <a:effectLst/>
      </c:spPr>
    </c:plotArea>
    <c:plotVisOnly val="1"/>
    <c:dispBlanksAs val="gap"/>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Male</a:t>
            </a:r>
            <a:r>
              <a:rPr lang="en-US" baseline="0" dirty="0"/>
              <a:t> v/s Female Population</a:t>
            </a:r>
            <a:endParaRPr lang="en-US" dirty="0"/>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spPr>
            <a:ln w="34925" cap="rnd">
              <a:solidFill>
                <a:srgbClr val="00B0F0"/>
              </a:solidFill>
              <a:round/>
            </a:ln>
            <a:effectLst>
              <a:outerShdw blurRad="57150" dist="19050" dir="5400000" algn="ctr" rotWithShape="0">
                <a:srgbClr val="000000">
                  <a:alpha val="63000"/>
                </a:srgbClr>
              </a:outerShdw>
            </a:effectLst>
          </c:spPr>
          <c:marker>
            <c:symbol val="none"/>
          </c:marker>
          <c:trendline>
            <c:spPr>
              <a:ln w="19050" cap="rnd">
                <a:solidFill>
                  <a:srgbClr val="C00000"/>
                </a:solidFill>
              </a:ln>
              <a:effectLst/>
            </c:spPr>
            <c:trendlineType val="linear"/>
            <c:dispRSqr val="0"/>
            <c:dispEq val="0"/>
          </c:trendline>
          <c:val>
            <c:numRef>
              <c:f>'Pakistan dataset 1960 to 2020'!$SR$2:$SR$62</c:f>
              <c:numCache>
                <c:formatCode>General</c:formatCode>
                <c:ptCount val="61"/>
                <c:pt idx="0">
                  <c:v>46.411811499999999</c:v>
                </c:pt>
                <c:pt idx="1">
                  <c:v>46.490466810000001</c:v>
                </c:pt>
                <c:pt idx="2">
                  <c:v>46.567435930000002</c:v>
                </c:pt>
                <c:pt idx="3">
                  <c:v>46.642396380000001</c:v>
                </c:pt>
                <c:pt idx="4">
                  <c:v>46.715034080000002</c:v>
                </c:pt>
                <c:pt idx="5">
                  <c:v>46.785108800000003</c:v>
                </c:pt>
                <c:pt idx="6">
                  <c:v>46.852931990000002</c:v>
                </c:pt>
                <c:pt idx="7">
                  <c:v>46.91875804</c:v>
                </c:pt>
                <c:pt idx="8">
                  <c:v>46.982285259999998</c:v>
                </c:pt>
                <c:pt idx="9">
                  <c:v>47.0431983</c:v>
                </c:pt>
                <c:pt idx="10">
                  <c:v>47.101477070000001</c:v>
                </c:pt>
                <c:pt idx="11">
                  <c:v>47.157094979999997</c:v>
                </c:pt>
                <c:pt idx="12">
                  <c:v>47.210705900000001</c:v>
                </c:pt>
                <c:pt idx="13">
                  <c:v>47.26357479</c:v>
                </c:pt>
                <c:pt idx="14">
                  <c:v>47.317158489999997</c:v>
                </c:pt>
                <c:pt idx="15">
                  <c:v>47.372332210000003</c:v>
                </c:pt>
                <c:pt idx="16">
                  <c:v>47.429003590000001</c:v>
                </c:pt>
                <c:pt idx="17">
                  <c:v>47.486650160000003</c:v>
                </c:pt>
                <c:pt idx="18">
                  <c:v>47.545003530000002</c:v>
                </c:pt>
                <c:pt idx="19">
                  <c:v>47.603665999999997</c:v>
                </c:pt>
                <c:pt idx="20">
                  <c:v>47.662198080000003</c:v>
                </c:pt>
                <c:pt idx="21">
                  <c:v>47.720430110000002</c:v>
                </c:pt>
                <c:pt idx="22">
                  <c:v>47.777937180000002</c:v>
                </c:pt>
                <c:pt idx="23">
                  <c:v>47.833779079999999</c:v>
                </c:pt>
                <c:pt idx="24">
                  <c:v>47.88699064</c:v>
                </c:pt>
                <c:pt idx="25">
                  <c:v>47.937007860000001</c:v>
                </c:pt>
                <c:pt idx="26">
                  <c:v>47.983606639999998</c:v>
                </c:pt>
                <c:pt idx="27">
                  <c:v>48.02704078</c:v>
                </c:pt>
                <c:pt idx="28">
                  <c:v>48.067946380000002</c:v>
                </c:pt>
                <c:pt idx="29">
                  <c:v>48.107126970000003</c:v>
                </c:pt>
                <c:pt idx="30">
                  <c:v>48.145063059999998</c:v>
                </c:pt>
                <c:pt idx="31">
                  <c:v>48.182004020000001</c:v>
                </c:pt>
                <c:pt idx="32">
                  <c:v>48.217583240000003</c:v>
                </c:pt>
                <c:pt idx="33">
                  <c:v>48.250877899999999</c:v>
                </c:pt>
                <c:pt idx="34">
                  <c:v>48.280668429999999</c:v>
                </c:pt>
                <c:pt idx="35">
                  <c:v>48.306212549999998</c:v>
                </c:pt>
                <c:pt idx="36">
                  <c:v>48.327536459999997</c:v>
                </c:pt>
                <c:pt idx="37">
                  <c:v>48.345222419999999</c:v>
                </c:pt>
                <c:pt idx="38">
                  <c:v>48.359843169999998</c:v>
                </c:pt>
                <c:pt idx="39">
                  <c:v>48.372160430000001</c:v>
                </c:pt>
                <c:pt idx="40">
                  <c:v>48.382855450000001</c:v>
                </c:pt>
                <c:pt idx="41">
                  <c:v>48.392012880000003</c:v>
                </c:pt>
                <c:pt idx="42">
                  <c:v>48.399881389999997</c:v>
                </c:pt>
                <c:pt idx="43">
                  <c:v>48.407412100000002</c:v>
                </c:pt>
                <c:pt idx="44">
                  <c:v>48.415686469999997</c:v>
                </c:pt>
                <c:pt idx="45">
                  <c:v>48.425351589999998</c:v>
                </c:pt>
                <c:pt idx="46">
                  <c:v>48.436576670000001</c:v>
                </c:pt>
                <c:pt idx="47">
                  <c:v>48.449001619999997</c:v>
                </c:pt>
                <c:pt idx="48">
                  <c:v>48.462039249999997</c:v>
                </c:pt>
                <c:pt idx="49">
                  <c:v>48.47490517</c:v>
                </c:pt>
                <c:pt idx="50">
                  <c:v>48.487015239999998</c:v>
                </c:pt>
                <c:pt idx="51">
                  <c:v>48.498415799999997</c:v>
                </c:pt>
                <c:pt idx="52">
                  <c:v>48.50914693</c:v>
                </c:pt>
                <c:pt idx="53">
                  <c:v>48.518698280000002</c:v>
                </c:pt>
                <c:pt idx="54">
                  <c:v>48.526482260000002</c:v>
                </c:pt>
                <c:pt idx="55">
                  <c:v>48.532187120000003</c:v>
                </c:pt>
                <c:pt idx="56">
                  <c:v>48.53571814</c:v>
                </c:pt>
                <c:pt idx="57">
                  <c:v>48.537435219999999</c:v>
                </c:pt>
                <c:pt idx="58">
                  <c:v>48.538074719999997</c:v>
                </c:pt>
                <c:pt idx="59">
                  <c:v>48.538582929999997</c:v>
                </c:pt>
                <c:pt idx="60">
                  <c:v>48.539631739999997</c:v>
                </c:pt>
              </c:numCache>
            </c:numRef>
          </c:val>
          <c:smooth val="0"/>
          <c:extLst>
            <c:ext xmlns:c16="http://schemas.microsoft.com/office/drawing/2014/chart" uri="{C3380CC4-5D6E-409C-BE32-E72D297353CC}">
              <c16:uniqueId val="{00000000-BF7F-448A-9DDB-4FBE9D289073}"/>
            </c:ext>
          </c:extLst>
        </c:ser>
        <c:ser>
          <c:idx val="1"/>
          <c:order val="1"/>
          <c:spPr>
            <a:ln w="34925" cap="rnd">
              <a:solidFill>
                <a:schemeClr val="accent2"/>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val>
            <c:numRef>
              <c:f>'Pakistan dataset 1960 to 2020'!$SS$2:$SS$62</c:f>
            </c:numRef>
          </c:val>
          <c:smooth val="0"/>
          <c:extLst>
            <c:ext xmlns:c16="http://schemas.microsoft.com/office/drawing/2014/chart" uri="{C3380CC4-5D6E-409C-BE32-E72D297353CC}">
              <c16:uniqueId val="{00000001-BF7F-448A-9DDB-4FBE9D289073}"/>
            </c:ext>
          </c:extLst>
        </c:ser>
        <c:ser>
          <c:idx val="2"/>
          <c:order val="2"/>
          <c:spPr>
            <a:ln w="34925" cap="rnd">
              <a:solidFill>
                <a:schemeClr val="accent3"/>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val>
            <c:numRef>
              <c:f>'Pakistan dataset 1960 to 2020'!$ST$2:$ST$62</c:f>
            </c:numRef>
          </c:val>
          <c:smooth val="0"/>
          <c:extLst>
            <c:ext xmlns:c16="http://schemas.microsoft.com/office/drawing/2014/chart" uri="{C3380CC4-5D6E-409C-BE32-E72D297353CC}">
              <c16:uniqueId val="{00000002-BF7F-448A-9DDB-4FBE9D289073}"/>
            </c:ext>
          </c:extLst>
        </c:ser>
        <c:ser>
          <c:idx val="3"/>
          <c:order val="3"/>
          <c:spPr>
            <a:ln w="34925" cap="rnd">
              <a:solidFill>
                <a:schemeClr val="accent4"/>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val>
            <c:numRef>
              <c:f>'Pakistan dataset 1960 to 2020'!$SU$2:$SU$62</c:f>
            </c:numRef>
          </c:val>
          <c:smooth val="0"/>
          <c:extLst>
            <c:ext xmlns:c16="http://schemas.microsoft.com/office/drawing/2014/chart" uri="{C3380CC4-5D6E-409C-BE32-E72D297353CC}">
              <c16:uniqueId val="{00000003-BF7F-448A-9DDB-4FBE9D289073}"/>
            </c:ext>
          </c:extLst>
        </c:ser>
        <c:ser>
          <c:idx val="4"/>
          <c:order val="4"/>
          <c:spPr>
            <a:ln w="34925" cap="rnd">
              <a:solidFill>
                <a:schemeClr val="accent5"/>
              </a:solid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val>
            <c:numRef>
              <c:f>'Pakistan dataset 1960 to 2020'!$SV$2:$SV$62</c:f>
            </c:numRef>
          </c:val>
          <c:smooth val="0"/>
          <c:extLst>
            <c:ext xmlns:c16="http://schemas.microsoft.com/office/drawing/2014/chart" uri="{C3380CC4-5D6E-409C-BE32-E72D297353CC}">
              <c16:uniqueId val="{00000004-BF7F-448A-9DDB-4FBE9D289073}"/>
            </c:ext>
          </c:extLst>
        </c:ser>
        <c:ser>
          <c:idx val="5"/>
          <c:order val="5"/>
          <c:spPr>
            <a:ln w="34925" cap="rnd">
              <a:solidFill>
                <a:schemeClr val="accent6"/>
              </a:solidFill>
              <a:round/>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val>
            <c:numRef>
              <c:f>'Pakistan dataset 1960 to 2020'!$SW$2:$SW$62</c:f>
            </c:numRef>
          </c:val>
          <c:smooth val="0"/>
          <c:extLst>
            <c:ext xmlns:c16="http://schemas.microsoft.com/office/drawing/2014/chart" uri="{C3380CC4-5D6E-409C-BE32-E72D297353CC}">
              <c16:uniqueId val="{00000005-BF7F-448A-9DDB-4FBE9D289073}"/>
            </c:ext>
          </c:extLst>
        </c:ser>
        <c:ser>
          <c:idx val="6"/>
          <c:order val="6"/>
          <c:spPr>
            <a:ln w="34925" cap="rnd">
              <a:solidFill>
                <a:schemeClr val="accent1">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val>
            <c:numRef>
              <c:f>'Pakistan dataset 1960 to 2020'!$SX$2:$SX$62</c:f>
            </c:numRef>
          </c:val>
          <c:smooth val="0"/>
          <c:extLst>
            <c:ext xmlns:c16="http://schemas.microsoft.com/office/drawing/2014/chart" uri="{C3380CC4-5D6E-409C-BE32-E72D297353CC}">
              <c16:uniqueId val="{00000006-BF7F-448A-9DDB-4FBE9D289073}"/>
            </c:ext>
          </c:extLst>
        </c:ser>
        <c:ser>
          <c:idx val="7"/>
          <c:order val="7"/>
          <c:spPr>
            <a:ln w="34925" cap="rnd">
              <a:solidFill>
                <a:schemeClr val="accent2">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val>
            <c:numRef>
              <c:f>'Pakistan dataset 1960 to 2020'!$SY$2:$SY$62</c:f>
            </c:numRef>
          </c:val>
          <c:smooth val="0"/>
          <c:extLst>
            <c:ext xmlns:c16="http://schemas.microsoft.com/office/drawing/2014/chart" uri="{C3380CC4-5D6E-409C-BE32-E72D297353CC}">
              <c16:uniqueId val="{00000007-BF7F-448A-9DDB-4FBE9D289073}"/>
            </c:ext>
          </c:extLst>
        </c:ser>
        <c:ser>
          <c:idx val="8"/>
          <c:order val="8"/>
          <c:spPr>
            <a:ln w="34925" cap="rnd">
              <a:solidFill>
                <a:schemeClr val="accent3">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val>
            <c:numRef>
              <c:f>'Pakistan dataset 1960 to 2020'!$SZ$2:$SZ$62</c:f>
            </c:numRef>
          </c:val>
          <c:smooth val="0"/>
          <c:extLst>
            <c:ext xmlns:c16="http://schemas.microsoft.com/office/drawing/2014/chart" uri="{C3380CC4-5D6E-409C-BE32-E72D297353CC}">
              <c16:uniqueId val="{00000008-BF7F-448A-9DDB-4FBE9D289073}"/>
            </c:ext>
          </c:extLst>
        </c:ser>
        <c:ser>
          <c:idx val="9"/>
          <c:order val="9"/>
          <c:spPr>
            <a:ln w="34925" cap="rnd">
              <a:solidFill>
                <a:schemeClr val="accent4">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val>
            <c:numRef>
              <c:f>'Pakistan dataset 1960 to 2020'!$TA$2:$TA$62</c:f>
            </c:numRef>
          </c:val>
          <c:smooth val="0"/>
          <c:extLst>
            <c:ext xmlns:c16="http://schemas.microsoft.com/office/drawing/2014/chart" uri="{C3380CC4-5D6E-409C-BE32-E72D297353CC}">
              <c16:uniqueId val="{00000009-BF7F-448A-9DDB-4FBE9D289073}"/>
            </c:ext>
          </c:extLst>
        </c:ser>
        <c:ser>
          <c:idx val="10"/>
          <c:order val="10"/>
          <c:spPr>
            <a:ln w="34925" cap="rnd">
              <a:solidFill>
                <a:schemeClr val="accent5">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val>
            <c:numRef>
              <c:f>'Pakistan dataset 1960 to 2020'!$TB$2:$TB$62</c:f>
            </c:numRef>
          </c:val>
          <c:smooth val="0"/>
          <c:extLst>
            <c:ext xmlns:c16="http://schemas.microsoft.com/office/drawing/2014/chart" uri="{C3380CC4-5D6E-409C-BE32-E72D297353CC}">
              <c16:uniqueId val="{0000000A-BF7F-448A-9DDB-4FBE9D289073}"/>
            </c:ext>
          </c:extLst>
        </c:ser>
        <c:ser>
          <c:idx val="11"/>
          <c:order val="11"/>
          <c:spPr>
            <a:ln w="34925" cap="rnd">
              <a:solidFill>
                <a:schemeClr val="accent6">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val>
            <c:numRef>
              <c:f>'Pakistan dataset 1960 to 2020'!$TC$2:$TC$62</c:f>
            </c:numRef>
          </c:val>
          <c:smooth val="0"/>
          <c:extLst>
            <c:ext xmlns:c16="http://schemas.microsoft.com/office/drawing/2014/chart" uri="{C3380CC4-5D6E-409C-BE32-E72D297353CC}">
              <c16:uniqueId val="{0000000B-BF7F-448A-9DDB-4FBE9D289073}"/>
            </c:ext>
          </c:extLst>
        </c:ser>
        <c:ser>
          <c:idx val="12"/>
          <c:order val="12"/>
          <c:spPr>
            <a:ln w="34925" cap="rnd">
              <a:solidFill>
                <a:schemeClr val="accent1">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val>
            <c:numRef>
              <c:f>'Pakistan dataset 1960 to 2020'!$TD$2:$TD$62</c:f>
            </c:numRef>
          </c:val>
          <c:smooth val="0"/>
          <c:extLst>
            <c:ext xmlns:c16="http://schemas.microsoft.com/office/drawing/2014/chart" uri="{C3380CC4-5D6E-409C-BE32-E72D297353CC}">
              <c16:uniqueId val="{0000000C-BF7F-448A-9DDB-4FBE9D289073}"/>
            </c:ext>
          </c:extLst>
        </c:ser>
        <c:ser>
          <c:idx val="13"/>
          <c:order val="13"/>
          <c:spPr>
            <a:ln w="34925" cap="rnd">
              <a:solidFill>
                <a:schemeClr val="accent2">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val>
            <c:numRef>
              <c:f>'Pakistan dataset 1960 to 2020'!$TE$2:$TE$62</c:f>
            </c:numRef>
          </c:val>
          <c:smooth val="0"/>
          <c:extLst>
            <c:ext xmlns:c16="http://schemas.microsoft.com/office/drawing/2014/chart" uri="{C3380CC4-5D6E-409C-BE32-E72D297353CC}">
              <c16:uniqueId val="{0000000D-BF7F-448A-9DDB-4FBE9D289073}"/>
            </c:ext>
          </c:extLst>
        </c:ser>
        <c:ser>
          <c:idx val="14"/>
          <c:order val="14"/>
          <c:spPr>
            <a:ln w="34925" cap="rnd">
              <a:solidFill>
                <a:schemeClr val="accent3">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val>
            <c:numRef>
              <c:f>'Pakistan dataset 1960 to 2020'!$TF$2:$TF$62</c:f>
            </c:numRef>
          </c:val>
          <c:smooth val="0"/>
          <c:extLst>
            <c:ext xmlns:c16="http://schemas.microsoft.com/office/drawing/2014/chart" uri="{C3380CC4-5D6E-409C-BE32-E72D297353CC}">
              <c16:uniqueId val="{0000000E-BF7F-448A-9DDB-4FBE9D289073}"/>
            </c:ext>
          </c:extLst>
        </c:ser>
        <c:ser>
          <c:idx val="15"/>
          <c:order val="15"/>
          <c:spPr>
            <a:ln w="34925" cap="rnd">
              <a:solidFill>
                <a:schemeClr val="accent4">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val>
            <c:numRef>
              <c:f>'Pakistan dataset 1960 to 2020'!$TG$2:$TG$62</c:f>
            </c:numRef>
          </c:val>
          <c:smooth val="0"/>
          <c:extLst>
            <c:ext xmlns:c16="http://schemas.microsoft.com/office/drawing/2014/chart" uri="{C3380CC4-5D6E-409C-BE32-E72D297353CC}">
              <c16:uniqueId val="{0000000F-BF7F-448A-9DDB-4FBE9D289073}"/>
            </c:ext>
          </c:extLst>
        </c:ser>
        <c:ser>
          <c:idx val="16"/>
          <c:order val="16"/>
          <c:spPr>
            <a:ln w="34925" cap="rnd">
              <a:solidFill>
                <a:schemeClr val="accent5">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w="9525">
                <a:solidFill>
                  <a:schemeClr val="accent5">
                    <a:lumMod val="80000"/>
                    <a:lumOff val="20000"/>
                  </a:schemeClr>
                </a:solidFill>
                <a:round/>
              </a:ln>
              <a:effectLst>
                <a:outerShdw blurRad="57150" dist="19050" dir="5400000" algn="ctr" rotWithShape="0">
                  <a:srgbClr val="000000">
                    <a:alpha val="63000"/>
                  </a:srgbClr>
                </a:outerShdw>
              </a:effectLst>
            </c:spPr>
          </c:marker>
          <c:val>
            <c:numRef>
              <c:f>'Pakistan dataset 1960 to 2020'!$TH$2:$TH$62</c:f>
            </c:numRef>
          </c:val>
          <c:smooth val="0"/>
          <c:extLst>
            <c:ext xmlns:c16="http://schemas.microsoft.com/office/drawing/2014/chart" uri="{C3380CC4-5D6E-409C-BE32-E72D297353CC}">
              <c16:uniqueId val="{00000010-BF7F-448A-9DDB-4FBE9D289073}"/>
            </c:ext>
          </c:extLst>
        </c:ser>
        <c:ser>
          <c:idx val="17"/>
          <c:order val="17"/>
          <c:spPr>
            <a:ln w="34925" cap="rnd">
              <a:solidFill>
                <a:schemeClr val="accent6">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w="9525">
                <a:solidFill>
                  <a:schemeClr val="accent6">
                    <a:lumMod val="80000"/>
                    <a:lumOff val="20000"/>
                  </a:schemeClr>
                </a:solidFill>
                <a:round/>
              </a:ln>
              <a:effectLst>
                <a:outerShdw blurRad="57150" dist="19050" dir="5400000" algn="ctr" rotWithShape="0">
                  <a:srgbClr val="000000">
                    <a:alpha val="63000"/>
                  </a:srgbClr>
                </a:outerShdw>
              </a:effectLst>
            </c:spPr>
          </c:marker>
          <c:val>
            <c:numRef>
              <c:f>'Pakistan dataset 1960 to 2020'!$TI$2:$TI$62</c:f>
            </c:numRef>
          </c:val>
          <c:smooth val="0"/>
          <c:extLst>
            <c:ext xmlns:c16="http://schemas.microsoft.com/office/drawing/2014/chart" uri="{C3380CC4-5D6E-409C-BE32-E72D297353CC}">
              <c16:uniqueId val="{00000011-BF7F-448A-9DDB-4FBE9D289073}"/>
            </c:ext>
          </c:extLst>
        </c:ser>
        <c:ser>
          <c:idx val="18"/>
          <c:order val="18"/>
          <c:spPr>
            <a:ln w="34925" cap="rnd">
              <a:solidFill>
                <a:schemeClr val="accent1">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w="9525">
                <a:solidFill>
                  <a:schemeClr val="accent1">
                    <a:lumMod val="80000"/>
                  </a:schemeClr>
                </a:solidFill>
                <a:round/>
              </a:ln>
              <a:effectLst>
                <a:outerShdw blurRad="57150" dist="19050" dir="5400000" algn="ctr" rotWithShape="0">
                  <a:srgbClr val="000000">
                    <a:alpha val="63000"/>
                  </a:srgbClr>
                </a:outerShdw>
              </a:effectLst>
            </c:spPr>
          </c:marker>
          <c:val>
            <c:numRef>
              <c:f>'Pakistan dataset 1960 to 2020'!$TJ$2:$TJ$62</c:f>
            </c:numRef>
          </c:val>
          <c:smooth val="0"/>
          <c:extLst>
            <c:ext xmlns:c16="http://schemas.microsoft.com/office/drawing/2014/chart" uri="{C3380CC4-5D6E-409C-BE32-E72D297353CC}">
              <c16:uniqueId val="{00000012-BF7F-448A-9DDB-4FBE9D289073}"/>
            </c:ext>
          </c:extLst>
        </c:ser>
        <c:ser>
          <c:idx val="19"/>
          <c:order val="19"/>
          <c:spPr>
            <a:ln w="34925" cap="rnd">
              <a:solidFill>
                <a:schemeClr val="accent2">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w="9525">
                <a:solidFill>
                  <a:schemeClr val="accent2">
                    <a:lumMod val="80000"/>
                  </a:schemeClr>
                </a:solidFill>
                <a:round/>
              </a:ln>
              <a:effectLst>
                <a:outerShdw blurRad="57150" dist="19050" dir="5400000" algn="ctr" rotWithShape="0">
                  <a:srgbClr val="000000">
                    <a:alpha val="63000"/>
                  </a:srgbClr>
                </a:outerShdw>
              </a:effectLst>
            </c:spPr>
          </c:marker>
          <c:val>
            <c:numRef>
              <c:f>'Pakistan dataset 1960 to 2020'!$TK$2:$TK$62</c:f>
            </c:numRef>
          </c:val>
          <c:smooth val="0"/>
          <c:extLst>
            <c:ext xmlns:c16="http://schemas.microsoft.com/office/drawing/2014/chart" uri="{C3380CC4-5D6E-409C-BE32-E72D297353CC}">
              <c16:uniqueId val="{00000013-BF7F-448A-9DDB-4FBE9D289073}"/>
            </c:ext>
          </c:extLst>
        </c:ser>
        <c:ser>
          <c:idx val="20"/>
          <c:order val="20"/>
          <c:spPr>
            <a:ln w="34925" cap="rnd">
              <a:solidFill>
                <a:schemeClr val="accent3">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w="9525">
                <a:solidFill>
                  <a:schemeClr val="accent3">
                    <a:lumMod val="80000"/>
                  </a:schemeClr>
                </a:solidFill>
                <a:round/>
              </a:ln>
              <a:effectLst>
                <a:outerShdw blurRad="57150" dist="19050" dir="5400000" algn="ctr" rotWithShape="0">
                  <a:srgbClr val="000000">
                    <a:alpha val="63000"/>
                  </a:srgbClr>
                </a:outerShdw>
              </a:effectLst>
            </c:spPr>
          </c:marker>
          <c:val>
            <c:numRef>
              <c:f>'Pakistan dataset 1960 to 2020'!$TL$2:$TL$62</c:f>
            </c:numRef>
          </c:val>
          <c:smooth val="0"/>
          <c:extLst>
            <c:ext xmlns:c16="http://schemas.microsoft.com/office/drawing/2014/chart" uri="{C3380CC4-5D6E-409C-BE32-E72D297353CC}">
              <c16:uniqueId val="{00000014-BF7F-448A-9DDB-4FBE9D289073}"/>
            </c:ext>
          </c:extLst>
        </c:ser>
        <c:ser>
          <c:idx val="21"/>
          <c:order val="21"/>
          <c:spPr>
            <a:ln w="34925" cap="rnd">
              <a:solidFill>
                <a:schemeClr val="accent4">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w="9525">
                <a:solidFill>
                  <a:schemeClr val="accent4">
                    <a:lumMod val="80000"/>
                  </a:schemeClr>
                </a:solidFill>
                <a:round/>
              </a:ln>
              <a:effectLst>
                <a:outerShdw blurRad="57150" dist="19050" dir="5400000" algn="ctr" rotWithShape="0">
                  <a:srgbClr val="000000">
                    <a:alpha val="63000"/>
                  </a:srgbClr>
                </a:outerShdw>
              </a:effectLst>
            </c:spPr>
          </c:marker>
          <c:val>
            <c:numRef>
              <c:f>'Pakistan dataset 1960 to 2020'!$TM$2:$TM$62</c:f>
            </c:numRef>
          </c:val>
          <c:smooth val="0"/>
          <c:extLst>
            <c:ext xmlns:c16="http://schemas.microsoft.com/office/drawing/2014/chart" uri="{C3380CC4-5D6E-409C-BE32-E72D297353CC}">
              <c16:uniqueId val="{00000015-BF7F-448A-9DDB-4FBE9D289073}"/>
            </c:ext>
          </c:extLst>
        </c:ser>
        <c:ser>
          <c:idx val="22"/>
          <c:order val="22"/>
          <c:spPr>
            <a:ln w="34925" cap="rnd">
              <a:solidFill>
                <a:schemeClr val="accent5">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w="9525">
                <a:solidFill>
                  <a:schemeClr val="accent5">
                    <a:lumMod val="80000"/>
                  </a:schemeClr>
                </a:solidFill>
                <a:round/>
              </a:ln>
              <a:effectLst>
                <a:outerShdw blurRad="57150" dist="19050" dir="5400000" algn="ctr" rotWithShape="0">
                  <a:srgbClr val="000000">
                    <a:alpha val="63000"/>
                  </a:srgbClr>
                </a:outerShdw>
              </a:effectLst>
            </c:spPr>
          </c:marker>
          <c:val>
            <c:numRef>
              <c:f>'Pakistan dataset 1960 to 2020'!$TN$2:$TN$62</c:f>
            </c:numRef>
          </c:val>
          <c:smooth val="0"/>
          <c:extLst>
            <c:ext xmlns:c16="http://schemas.microsoft.com/office/drawing/2014/chart" uri="{C3380CC4-5D6E-409C-BE32-E72D297353CC}">
              <c16:uniqueId val="{00000016-BF7F-448A-9DDB-4FBE9D289073}"/>
            </c:ext>
          </c:extLst>
        </c:ser>
        <c:ser>
          <c:idx val="23"/>
          <c:order val="23"/>
          <c:spPr>
            <a:ln w="34925" cap="rnd">
              <a:solidFill>
                <a:schemeClr val="accent6">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w="9525">
                <a:solidFill>
                  <a:schemeClr val="accent6">
                    <a:lumMod val="80000"/>
                  </a:schemeClr>
                </a:solidFill>
                <a:round/>
              </a:ln>
              <a:effectLst>
                <a:outerShdw blurRad="57150" dist="19050" dir="5400000" algn="ctr" rotWithShape="0">
                  <a:srgbClr val="000000">
                    <a:alpha val="63000"/>
                  </a:srgbClr>
                </a:outerShdw>
              </a:effectLst>
            </c:spPr>
          </c:marker>
          <c:val>
            <c:numRef>
              <c:f>'Pakistan dataset 1960 to 2020'!$TO$2:$TO$62</c:f>
            </c:numRef>
          </c:val>
          <c:smooth val="0"/>
          <c:extLst>
            <c:ext xmlns:c16="http://schemas.microsoft.com/office/drawing/2014/chart" uri="{C3380CC4-5D6E-409C-BE32-E72D297353CC}">
              <c16:uniqueId val="{00000017-BF7F-448A-9DDB-4FBE9D289073}"/>
            </c:ext>
          </c:extLst>
        </c:ser>
        <c:ser>
          <c:idx val="24"/>
          <c:order val="24"/>
          <c:spPr>
            <a:ln w="34925" cap="rnd">
              <a:solidFill>
                <a:schemeClr val="accent1">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w="9525">
                <a:solidFill>
                  <a:schemeClr val="accent1">
                    <a:lumMod val="60000"/>
                    <a:lumOff val="40000"/>
                  </a:schemeClr>
                </a:solidFill>
                <a:round/>
              </a:ln>
              <a:effectLst>
                <a:outerShdw blurRad="57150" dist="19050" dir="5400000" algn="ctr" rotWithShape="0">
                  <a:srgbClr val="000000">
                    <a:alpha val="63000"/>
                  </a:srgbClr>
                </a:outerShdw>
              </a:effectLst>
            </c:spPr>
          </c:marker>
          <c:val>
            <c:numRef>
              <c:f>'Pakistan dataset 1960 to 2020'!$TP$2:$TP$62</c:f>
            </c:numRef>
          </c:val>
          <c:smooth val="0"/>
          <c:extLst>
            <c:ext xmlns:c16="http://schemas.microsoft.com/office/drawing/2014/chart" uri="{C3380CC4-5D6E-409C-BE32-E72D297353CC}">
              <c16:uniqueId val="{00000018-BF7F-448A-9DDB-4FBE9D289073}"/>
            </c:ext>
          </c:extLst>
        </c:ser>
        <c:ser>
          <c:idx val="25"/>
          <c:order val="25"/>
          <c:spPr>
            <a:ln w="34925" cap="rnd">
              <a:solidFill>
                <a:schemeClr val="accent2">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w="9525">
                <a:solidFill>
                  <a:schemeClr val="accent2">
                    <a:lumMod val="60000"/>
                    <a:lumOff val="40000"/>
                  </a:schemeClr>
                </a:solidFill>
                <a:round/>
              </a:ln>
              <a:effectLst>
                <a:outerShdw blurRad="57150" dist="19050" dir="5400000" algn="ctr" rotWithShape="0">
                  <a:srgbClr val="000000">
                    <a:alpha val="63000"/>
                  </a:srgbClr>
                </a:outerShdw>
              </a:effectLst>
            </c:spPr>
          </c:marker>
          <c:val>
            <c:numRef>
              <c:f>'Pakistan dataset 1960 to 2020'!$TQ$2:$TQ$62</c:f>
            </c:numRef>
          </c:val>
          <c:smooth val="0"/>
          <c:extLst>
            <c:ext xmlns:c16="http://schemas.microsoft.com/office/drawing/2014/chart" uri="{C3380CC4-5D6E-409C-BE32-E72D297353CC}">
              <c16:uniqueId val="{00000019-BF7F-448A-9DDB-4FBE9D289073}"/>
            </c:ext>
          </c:extLst>
        </c:ser>
        <c:ser>
          <c:idx val="26"/>
          <c:order val="26"/>
          <c:spPr>
            <a:ln w="34925" cap="rnd">
              <a:solidFill>
                <a:schemeClr val="accent3">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w="9525">
                <a:solidFill>
                  <a:schemeClr val="accent3">
                    <a:lumMod val="60000"/>
                    <a:lumOff val="40000"/>
                  </a:schemeClr>
                </a:solidFill>
                <a:round/>
              </a:ln>
              <a:effectLst>
                <a:outerShdw blurRad="57150" dist="19050" dir="5400000" algn="ctr" rotWithShape="0">
                  <a:srgbClr val="000000">
                    <a:alpha val="63000"/>
                  </a:srgbClr>
                </a:outerShdw>
              </a:effectLst>
            </c:spPr>
          </c:marker>
          <c:val>
            <c:numRef>
              <c:f>'Pakistan dataset 1960 to 2020'!$TR$2:$TR$62</c:f>
            </c:numRef>
          </c:val>
          <c:smooth val="0"/>
          <c:extLst>
            <c:ext xmlns:c16="http://schemas.microsoft.com/office/drawing/2014/chart" uri="{C3380CC4-5D6E-409C-BE32-E72D297353CC}">
              <c16:uniqueId val="{0000001A-BF7F-448A-9DDB-4FBE9D289073}"/>
            </c:ext>
          </c:extLst>
        </c:ser>
        <c:ser>
          <c:idx val="27"/>
          <c:order val="27"/>
          <c:spPr>
            <a:ln w="34925" cap="rnd">
              <a:solidFill>
                <a:schemeClr val="accent4">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w="9525">
                <a:solidFill>
                  <a:schemeClr val="accent4">
                    <a:lumMod val="60000"/>
                    <a:lumOff val="40000"/>
                  </a:schemeClr>
                </a:solidFill>
                <a:round/>
              </a:ln>
              <a:effectLst>
                <a:outerShdw blurRad="57150" dist="19050" dir="5400000" algn="ctr" rotWithShape="0">
                  <a:srgbClr val="000000">
                    <a:alpha val="63000"/>
                  </a:srgbClr>
                </a:outerShdw>
              </a:effectLst>
            </c:spPr>
          </c:marker>
          <c:val>
            <c:numRef>
              <c:f>'Pakistan dataset 1960 to 2020'!$TS$2:$TS$62</c:f>
            </c:numRef>
          </c:val>
          <c:smooth val="0"/>
          <c:extLst>
            <c:ext xmlns:c16="http://schemas.microsoft.com/office/drawing/2014/chart" uri="{C3380CC4-5D6E-409C-BE32-E72D297353CC}">
              <c16:uniqueId val="{0000001B-BF7F-448A-9DDB-4FBE9D289073}"/>
            </c:ext>
          </c:extLst>
        </c:ser>
        <c:ser>
          <c:idx val="28"/>
          <c:order val="28"/>
          <c:spPr>
            <a:ln w="34925" cap="rnd">
              <a:solidFill>
                <a:schemeClr val="accent5">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w="9525">
                <a:solidFill>
                  <a:schemeClr val="accent5">
                    <a:lumMod val="60000"/>
                    <a:lumOff val="40000"/>
                  </a:schemeClr>
                </a:solidFill>
                <a:round/>
              </a:ln>
              <a:effectLst>
                <a:outerShdw blurRad="57150" dist="19050" dir="5400000" algn="ctr" rotWithShape="0">
                  <a:srgbClr val="000000">
                    <a:alpha val="63000"/>
                  </a:srgbClr>
                </a:outerShdw>
              </a:effectLst>
            </c:spPr>
          </c:marker>
          <c:val>
            <c:numRef>
              <c:f>'Pakistan dataset 1960 to 2020'!$TT$2:$TT$62</c:f>
            </c:numRef>
          </c:val>
          <c:smooth val="0"/>
          <c:extLst>
            <c:ext xmlns:c16="http://schemas.microsoft.com/office/drawing/2014/chart" uri="{C3380CC4-5D6E-409C-BE32-E72D297353CC}">
              <c16:uniqueId val="{0000001C-BF7F-448A-9DDB-4FBE9D289073}"/>
            </c:ext>
          </c:extLst>
        </c:ser>
        <c:ser>
          <c:idx val="29"/>
          <c:order val="29"/>
          <c:spPr>
            <a:ln w="34925" cap="rnd">
              <a:solidFill>
                <a:schemeClr val="accent6">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w="9525">
                <a:solidFill>
                  <a:schemeClr val="accent6">
                    <a:lumMod val="60000"/>
                    <a:lumOff val="40000"/>
                  </a:schemeClr>
                </a:solidFill>
                <a:round/>
              </a:ln>
              <a:effectLst>
                <a:outerShdw blurRad="57150" dist="19050" dir="5400000" algn="ctr" rotWithShape="0">
                  <a:srgbClr val="000000">
                    <a:alpha val="63000"/>
                  </a:srgbClr>
                </a:outerShdw>
              </a:effectLst>
            </c:spPr>
          </c:marker>
          <c:val>
            <c:numRef>
              <c:f>'Pakistan dataset 1960 to 2020'!$TU$2:$TU$62</c:f>
            </c:numRef>
          </c:val>
          <c:smooth val="0"/>
          <c:extLst>
            <c:ext xmlns:c16="http://schemas.microsoft.com/office/drawing/2014/chart" uri="{C3380CC4-5D6E-409C-BE32-E72D297353CC}">
              <c16:uniqueId val="{0000001D-BF7F-448A-9DDB-4FBE9D289073}"/>
            </c:ext>
          </c:extLst>
        </c:ser>
        <c:ser>
          <c:idx val="30"/>
          <c:order val="30"/>
          <c:spPr>
            <a:ln w="34925" cap="rnd">
              <a:solidFill>
                <a:schemeClr val="accent1">
                  <a:lumMod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w="9525">
                <a:solidFill>
                  <a:schemeClr val="accent1">
                    <a:lumMod val="50000"/>
                  </a:schemeClr>
                </a:solidFill>
                <a:round/>
              </a:ln>
              <a:effectLst>
                <a:outerShdw blurRad="57150" dist="19050" dir="5400000" algn="ctr" rotWithShape="0">
                  <a:srgbClr val="000000">
                    <a:alpha val="63000"/>
                  </a:srgbClr>
                </a:outerShdw>
              </a:effectLst>
            </c:spPr>
          </c:marker>
          <c:val>
            <c:numRef>
              <c:f>'Pakistan dataset 1960 to 2020'!$TV$2:$TV$62</c:f>
            </c:numRef>
          </c:val>
          <c:smooth val="0"/>
          <c:extLst>
            <c:ext xmlns:c16="http://schemas.microsoft.com/office/drawing/2014/chart" uri="{C3380CC4-5D6E-409C-BE32-E72D297353CC}">
              <c16:uniqueId val="{0000001E-BF7F-448A-9DDB-4FBE9D289073}"/>
            </c:ext>
          </c:extLst>
        </c:ser>
        <c:ser>
          <c:idx val="31"/>
          <c:order val="31"/>
          <c:spPr>
            <a:ln w="34925" cap="rnd">
              <a:solidFill>
                <a:schemeClr val="accent2">
                  <a:lumMod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w="9525">
                <a:solidFill>
                  <a:schemeClr val="accent2">
                    <a:lumMod val="50000"/>
                  </a:schemeClr>
                </a:solidFill>
                <a:round/>
              </a:ln>
              <a:effectLst>
                <a:outerShdw blurRad="57150" dist="19050" dir="5400000" algn="ctr" rotWithShape="0">
                  <a:srgbClr val="000000">
                    <a:alpha val="63000"/>
                  </a:srgbClr>
                </a:outerShdw>
              </a:effectLst>
            </c:spPr>
          </c:marker>
          <c:val>
            <c:numRef>
              <c:f>'Pakistan dataset 1960 to 2020'!$TW$2:$TW$62</c:f>
            </c:numRef>
          </c:val>
          <c:smooth val="0"/>
          <c:extLst>
            <c:ext xmlns:c16="http://schemas.microsoft.com/office/drawing/2014/chart" uri="{C3380CC4-5D6E-409C-BE32-E72D297353CC}">
              <c16:uniqueId val="{0000001F-BF7F-448A-9DDB-4FBE9D289073}"/>
            </c:ext>
          </c:extLst>
        </c:ser>
        <c:ser>
          <c:idx val="32"/>
          <c:order val="32"/>
          <c:spPr>
            <a:ln w="34925" cap="rnd">
              <a:solidFill>
                <a:schemeClr val="accent3">
                  <a:lumMod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50000"/>
                      <a:satMod val="103000"/>
                      <a:lumMod val="102000"/>
                      <a:tint val="94000"/>
                    </a:schemeClr>
                  </a:gs>
                  <a:gs pos="50000">
                    <a:schemeClr val="accent3">
                      <a:lumMod val="50000"/>
                      <a:satMod val="110000"/>
                      <a:lumMod val="100000"/>
                      <a:shade val="100000"/>
                    </a:schemeClr>
                  </a:gs>
                  <a:gs pos="100000">
                    <a:schemeClr val="accent3">
                      <a:lumMod val="50000"/>
                      <a:lumMod val="99000"/>
                      <a:satMod val="120000"/>
                      <a:shade val="78000"/>
                    </a:schemeClr>
                  </a:gs>
                </a:gsLst>
                <a:lin ang="5400000" scaled="0"/>
              </a:gradFill>
              <a:ln w="9525">
                <a:solidFill>
                  <a:schemeClr val="accent3">
                    <a:lumMod val="50000"/>
                  </a:schemeClr>
                </a:solidFill>
                <a:round/>
              </a:ln>
              <a:effectLst>
                <a:outerShdw blurRad="57150" dist="19050" dir="5400000" algn="ctr" rotWithShape="0">
                  <a:srgbClr val="000000">
                    <a:alpha val="63000"/>
                  </a:srgbClr>
                </a:outerShdw>
              </a:effectLst>
            </c:spPr>
          </c:marker>
          <c:val>
            <c:numRef>
              <c:f>'Pakistan dataset 1960 to 2020'!$TX$2:$TX$62</c:f>
            </c:numRef>
          </c:val>
          <c:smooth val="0"/>
          <c:extLst>
            <c:ext xmlns:c16="http://schemas.microsoft.com/office/drawing/2014/chart" uri="{C3380CC4-5D6E-409C-BE32-E72D297353CC}">
              <c16:uniqueId val="{00000020-BF7F-448A-9DDB-4FBE9D289073}"/>
            </c:ext>
          </c:extLst>
        </c:ser>
        <c:ser>
          <c:idx val="33"/>
          <c:order val="33"/>
          <c:spPr>
            <a:ln w="34925" cap="rnd">
              <a:solidFill>
                <a:schemeClr val="accent4">
                  <a:lumMod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50000"/>
                      <a:satMod val="103000"/>
                      <a:lumMod val="102000"/>
                      <a:tint val="94000"/>
                    </a:schemeClr>
                  </a:gs>
                  <a:gs pos="50000">
                    <a:schemeClr val="accent4">
                      <a:lumMod val="50000"/>
                      <a:satMod val="110000"/>
                      <a:lumMod val="100000"/>
                      <a:shade val="100000"/>
                    </a:schemeClr>
                  </a:gs>
                  <a:gs pos="100000">
                    <a:schemeClr val="accent4">
                      <a:lumMod val="50000"/>
                      <a:lumMod val="99000"/>
                      <a:satMod val="120000"/>
                      <a:shade val="78000"/>
                    </a:schemeClr>
                  </a:gs>
                </a:gsLst>
                <a:lin ang="5400000" scaled="0"/>
              </a:gradFill>
              <a:ln w="9525">
                <a:solidFill>
                  <a:schemeClr val="accent4">
                    <a:lumMod val="50000"/>
                  </a:schemeClr>
                </a:solidFill>
                <a:round/>
              </a:ln>
              <a:effectLst>
                <a:outerShdw blurRad="57150" dist="19050" dir="5400000" algn="ctr" rotWithShape="0">
                  <a:srgbClr val="000000">
                    <a:alpha val="63000"/>
                  </a:srgbClr>
                </a:outerShdw>
              </a:effectLst>
            </c:spPr>
          </c:marker>
          <c:val>
            <c:numRef>
              <c:f>'Pakistan dataset 1960 to 2020'!$TY$2:$TY$62</c:f>
            </c:numRef>
          </c:val>
          <c:smooth val="0"/>
          <c:extLst>
            <c:ext xmlns:c16="http://schemas.microsoft.com/office/drawing/2014/chart" uri="{C3380CC4-5D6E-409C-BE32-E72D297353CC}">
              <c16:uniqueId val="{00000021-BF7F-448A-9DDB-4FBE9D289073}"/>
            </c:ext>
          </c:extLst>
        </c:ser>
        <c:ser>
          <c:idx val="34"/>
          <c:order val="34"/>
          <c:spPr>
            <a:ln w="34925" cap="rnd">
              <a:solidFill>
                <a:schemeClr val="accent5">
                  <a:lumMod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50000"/>
                      <a:satMod val="103000"/>
                      <a:lumMod val="102000"/>
                      <a:tint val="94000"/>
                    </a:schemeClr>
                  </a:gs>
                  <a:gs pos="50000">
                    <a:schemeClr val="accent5">
                      <a:lumMod val="50000"/>
                      <a:satMod val="110000"/>
                      <a:lumMod val="100000"/>
                      <a:shade val="100000"/>
                    </a:schemeClr>
                  </a:gs>
                  <a:gs pos="100000">
                    <a:schemeClr val="accent5">
                      <a:lumMod val="50000"/>
                      <a:lumMod val="99000"/>
                      <a:satMod val="120000"/>
                      <a:shade val="78000"/>
                    </a:schemeClr>
                  </a:gs>
                </a:gsLst>
                <a:lin ang="5400000" scaled="0"/>
              </a:gradFill>
              <a:ln w="9525">
                <a:solidFill>
                  <a:schemeClr val="accent5">
                    <a:lumMod val="50000"/>
                  </a:schemeClr>
                </a:solidFill>
                <a:round/>
              </a:ln>
              <a:effectLst>
                <a:outerShdw blurRad="57150" dist="19050" dir="5400000" algn="ctr" rotWithShape="0">
                  <a:srgbClr val="000000">
                    <a:alpha val="63000"/>
                  </a:srgbClr>
                </a:outerShdw>
              </a:effectLst>
            </c:spPr>
          </c:marker>
          <c:val>
            <c:numRef>
              <c:f>'Pakistan dataset 1960 to 2020'!$TZ$2:$TZ$62</c:f>
            </c:numRef>
          </c:val>
          <c:smooth val="0"/>
          <c:extLst>
            <c:ext xmlns:c16="http://schemas.microsoft.com/office/drawing/2014/chart" uri="{C3380CC4-5D6E-409C-BE32-E72D297353CC}">
              <c16:uniqueId val="{00000022-BF7F-448A-9DDB-4FBE9D289073}"/>
            </c:ext>
          </c:extLst>
        </c:ser>
        <c:ser>
          <c:idx val="35"/>
          <c:order val="35"/>
          <c:spPr>
            <a:ln w="34925" cap="rnd">
              <a:solidFill>
                <a:schemeClr val="accent6">
                  <a:lumMod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50000"/>
                      <a:satMod val="103000"/>
                      <a:lumMod val="102000"/>
                      <a:tint val="94000"/>
                    </a:schemeClr>
                  </a:gs>
                  <a:gs pos="50000">
                    <a:schemeClr val="accent6">
                      <a:lumMod val="50000"/>
                      <a:satMod val="110000"/>
                      <a:lumMod val="100000"/>
                      <a:shade val="100000"/>
                    </a:schemeClr>
                  </a:gs>
                  <a:gs pos="100000">
                    <a:schemeClr val="accent6">
                      <a:lumMod val="50000"/>
                      <a:lumMod val="99000"/>
                      <a:satMod val="120000"/>
                      <a:shade val="78000"/>
                    </a:schemeClr>
                  </a:gs>
                </a:gsLst>
                <a:lin ang="5400000" scaled="0"/>
              </a:gradFill>
              <a:ln w="9525">
                <a:solidFill>
                  <a:schemeClr val="accent6">
                    <a:lumMod val="50000"/>
                  </a:schemeClr>
                </a:solidFill>
                <a:round/>
              </a:ln>
              <a:effectLst>
                <a:outerShdw blurRad="57150" dist="19050" dir="5400000" algn="ctr" rotWithShape="0">
                  <a:srgbClr val="000000">
                    <a:alpha val="63000"/>
                  </a:srgbClr>
                </a:outerShdw>
              </a:effectLst>
            </c:spPr>
          </c:marker>
          <c:val>
            <c:numRef>
              <c:f>'Pakistan dataset 1960 to 2020'!$UA$2:$UA$62</c:f>
            </c:numRef>
          </c:val>
          <c:smooth val="0"/>
          <c:extLst>
            <c:ext xmlns:c16="http://schemas.microsoft.com/office/drawing/2014/chart" uri="{C3380CC4-5D6E-409C-BE32-E72D297353CC}">
              <c16:uniqueId val="{00000023-BF7F-448A-9DDB-4FBE9D289073}"/>
            </c:ext>
          </c:extLst>
        </c:ser>
        <c:ser>
          <c:idx val="36"/>
          <c:order val="36"/>
          <c:spPr>
            <a:ln w="34925" cap="rnd">
              <a:solidFill>
                <a:schemeClr val="accent1">
                  <a:lumMod val="70000"/>
                  <a:lumOff val="3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70000"/>
                      <a:lumOff val="30000"/>
                      <a:satMod val="103000"/>
                      <a:lumMod val="102000"/>
                      <a:tint val="94000"/>
                    </a:schemeClr>
                  </a:gs>
                  <a:gs pos="50000">
                    <a:schemeClr val="accent1">
                      <a:lumMod val="70000"/>
                      <a:lumOff val="30000"/>
                      <a:satMod val="110000"/>
                      <a:lumMod val="100000"/>
                      <a:shade val="100000"/>
                    </a:schemeClr>
                  </a:gs>
                  <a:gs pos="100000">
                    <a:schemeClr val="accent1">
                      <a:lumMod val="70000"/>
                      <a:lumOff val="30000"/>
                      <a:lumMod val="99000"/>
                      <a:satMod val="120000"/>
                      <a:shade val="78000"/>
                    </a:schemeClr>
                  </a:gs>
                </a:gsLst>
                <a:lin ang="5400000" scaled="0"/>
              </a:gradFill>
              <a:ln w="9525">
                <a:solidFill>
                  <a:schemeClr val="accent1">
                    <a:lumMod val="70000"/>
                    <a:lumOff val="30000"/>
                  </a:schemeClr>
                </a:solidFill>
                <a:round/>
              </a:ln>
              <a:effectLst>
                <a:outerShdw blurRad="57150" dist="19050" dir="5400000" algn="ctr" rotWithShape="0">
                  <a:srgbClr val="000000">
                    <a:alpha val="63000"/>
                  </a:srgbClr>
                </a:outerShdw>
              </a:effectLst>
            </c:spPr>
          </c:marker>
          <c:val>
            <c:numRef>
              <c:f>'Pakistan dataset 1960 to 2020'!$UB$2:$UB$62</c:f>
            </c:numRef>
          </c:val>
          <c:smooth val="0"/>
          <c:extLst>
            <c:ext xmlns:c16="http://schemas.microsoft.com/office/drawing/2014/chart" uri="{C3380CC4-5D6E-409C-BE32-E72D297353CC}">
              <c16:uniqueId val="{00000024-BF7F-448A-9DDB-4FBE9D289073}"/>
            </c:ext>
          </c:extLst>
        </c:ser>
        <c:ser>
          <c:idx val="37"/>
          <c:order val="37"/>
          <c:spPr>
            <a:ln w="34925" cap="rnd">
              <a:solidFill>
                <a:schemeClr val="accent2">
                  <a:lumMod val="70000"/>
                  <a:lumOff val="3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70000"/>
                      <a:lumOff val="30000"/>
                      <a:satMod val="103000"/>
                      <a:lumMod val="102000"/>
                      <a:tint val="94000"/>
                    </a:schemeClr>
                  </a:gs>
                  <a:gs pos="50000">
                    <a:schemeClr val="accent2">
                      <a:lumMod val="70000"/>
                      <a:lumOff val="30000"/>
                      <a:satMod val="110000"/>
                      <a:lumMod val="100000"/>
                      <a:shade val="100000"/>
                    </a:schemeClr>
                  </a:gs>
                  <a:gs pos="100000">
                    <a:schemeClr val="accent2">
                      <a:lumMod val="70000"/>
                      <a:lumOff val="30000"/>
                      <a:lumMod val="99000"/>
                      <a:satMod val="120000"/>
                      <a:shade val="78000"/>
                    </a:schemeClr>
                  </a:gs>
                </a:gsLst>
                <a:lin ang="5400000" scaled="0"/>
              </a:gradFill>
              <a:ln w="9525">
                <a:solidFill>
                  <a:schemeClr val="accent2">
                    <a:lumMod val="70000"/>
                    <a:lumOff val="30000"/>
                  </a:schemeClr>
                </a:solidFill>
                <a:round/>
              </a:ln>
              <a:effectLst>
                <a:outerShdw blurRad="57150" dist="19050" dir="5400000" algn="ctr" rotWithShape="0">
                  <a:srgbClr val="000000">
                    <a:alpha val="63000"/>
                  </a:srgbClr>
                </a:outerShdw>
              </a:effectLst>
            </c:spPr>
          </c:marker>
          <c:val>
            <c:numRef>
              <c:f>'Pakistan dataset 1960 to 2020'!$UC$2:$UC$62</c:f>
            </c:numRef>
          </c:val>
          <c:smooth val="0"/>
          <c:extLst>
            <c:ext xmlns:c16="http://schemas.microsoft.com/office/drawing/2014/chart" uri="{C3380CC4-5D6E-409C-BE32-E72D297353CC}">
              <c16:uniqueId val="{00000025-BF7F-448A-9DDB-4FBE9D289073}"/>
            </c:ext>
          </c:extLst>
        </c:ser>
        <c:ser>
          <c:idx val="38"/>
          <c:order val="38"/>
          <c:spPr>
            <a:ln w="34925" cap="rnd">
              <a:solidFill>
                <a:schemeClr val="accent3">
                  <a:lumMod val="70000"/>
                  <a:lumOff val="3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70000"/>
                      <a:lumOff val="30000"/>
                      <a:satMod val="103000"/>
                      <a:lumMod val="102000"/>
                      <a:tint val="94000"/>
                    </a:schemeClr>
                  </a:gs>
                  <a:gs pos="50000">
                    <a:schemeClr val="accent3">
                      <a:lumMod val="70000"/>
                      <a:lumOff val="30000"/>
                      <a:satMod val="110000"/>
                      <a:lumMod val="100000"/>
                      <a:shade val="100000"/>
                    </a:schemeClr>
                  </a:gs>
                  <a:gs pos="100000">
                    <a:schemeClr val="accent3">
                      <a:lumMod val="70000"/>
                      <a:lumOff val="30000"/>
                      <a:lumMod val="99000"/>
                      <a:satMod val="120000"/>
                      <a:shade val="78000"/>
                    </a:schemeClr>
                  </a:gs>
                </a:gsLst>
                <a:lin ang="5400000" scaled="0"/>
              </a:gradFill>
              <a:ln w="9525">
                <a:solidFill>
                  <a:schemeClr val="accent3">
                    <a:lumMod val="70000"/>
                    <a:lumOff val="30000"/>
                  </a:schemeClr>
                </a:solidFill>
                <a:round/>
              </a:ln>
              <a:effectLst>
                <a:outerShdw blurRad="57150" dist="19050" dir="5400000" algn="ctr" rotWithShape="0">
                  <a:srgbClr val="000000">
                    <a:alpha val="63000"/>
                  </a:srgbClr>
                </a:outerShdw>
              </a:effectLst>
            </c:spPr>
          </c:marker>
          <c:val>
            <c:numRef>
              <c:f>'Pakistan dataset 1960 to 2020'!$UD$2:$UD$62</c:f>
            </c:numRef>
          </c:val>
          <c:smooth val="0"/>
          <c:extLst>
            <c:ext xmlns:c16="http://schemas.microsoft.com/office/drawing/2014/chart" uri="{C3380CC4-5D6E-409C-BE32-E72D297353CC}">
              <c16:uniqueId val="{00000026-BF7F-448A-9DDB-4FBE9D289073}"/>
            </c:ext>
          </c:extLst>
        </c:ser>
        <c:ser>
          <c:idx val="39"/>
          <c:order val="39"/>
          <c:spPr>
            <a:ln w="34925" cap="rnd">
              <a:solidFill>
                <a:schemeClr val="accent4">
                  <a:lumMod val="70000"/>
                  <a:lumOff val="3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70000"/>
                      <a:lumOff val="30000"/>
                      <a:satMod val="103000"/>
                      <a:lumMod val="102000"/>
                      <a:tint val="94000"/>
                    </a:schemeClr>
                  </a:gs>
                  <a:gs pos="50000">
                    <a:schemeClr val="accent4">
                      <a:lumMod val="70000"/>
                      <a:lumOff val="30000"/>
                      <a:satMod val="110000"/>
                      <a:lumMod val="100000"/>
                      <a:shade val="100000"/>
                    </a:schemeClr>
                  </a:gs>
                  <a:gs pos="100000">
                    <a:schemeClr val="accent4">
                      <a:lumMod val="70000"/>
                      <a:lumOff val="30000"/>
                      <a:lumMod val="99000"/>
                      <a:satMod val="120000"/>
                      <a:shade val="78000"/>
                    </a:schemeClr>
                  </a:gs>
                </a:gsLst>
                <a:lin ang="5400000" scaled="0"/>
              </a:gradFill>
              <a:ln w="9525">
                <a:solidFill>
                  <a:schemeClr val="accent4">
                    <a:lumMod val="70000"/>
                    <a:lumOff val="30000"/>
                  </a:schemeClr>
                </a:solidFill>
                <a:round/>
              </a:ln>
              <a:effectLst>
                <a:outerShdw blurRad="57150" dist="19050" dir="5400000" algn="ctr" rotWithShape="0">
                  <a:srgbClr val="000000">
                    <a:alpha val="63000"/>
                  </a:srgbClr>
                </a:outerShdw>
              </a:effectLst>
            </c:spPr>
          </c:marker>
          <c:val>
            <c:numRef>
              <c:f>'Pakistan dataset 1960 to 2020'!$UE$2:$UE$62</c:f>
            </c:numRef>
          </c:val>
          <c:smooth val="0"/>
          <c:extLst>
            <c:ext xmlns:c16="http://schemas.microsoft.com/office/drawing/2014/chart" uri="{C3380CC4-5D6E-409C-BE32-E72D297353CC}">
              <c16:uniqueId val="{00000027-BF7F-448A-9DDB-4FBE9D289073}"/>
            </c:ext>
          </c:extLst>
        </c:ser>
        <c:ser>
          <c:idx val="40"/>
          <c:order val="40"/>
          <c:spPr>
            <a:ln w="34925" cap="rnd">
              <a:solidFill>
                <a:schemeClr val="accent5">
                  <a:lumMod val="70000"/>
                  <a:lumOff val="3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70000"/>
                      <a:lumOff val="30000"/>
                      <a:satMod val="103000"/>
                      <a:lumMod val="102000"/>
                      <a:tint val="94000"/>
                    </a:schemeClr>
                  </a:gs>
                  <a:gs pos="50000">
                    <a:schemeClr val="accent5">
                      <a:lumMod val="70000"/>
                      <a:lumOff val="30000"/>
                      <a:satMod val="110000"/>
                      <a:lumMod val="100000"/>
                      <a:shade val="100000"/>
                    </a:schemeClr>
                  </a:gs>
                  <a:gs pos="100000">
                    <a:schemeClr val="accent5">
                      <a:lumMod val="70000"/>
                      <a:lumOff val="30000"/>
                      <a:lumMod val="99000"/>
                      <a:satMod val="120000"/>
                      <a:shade val="78000"/>
                    </a:schemeClr>
                  </a:gs>
                </a:gsLst>
                <a:lin ang="5400000" scaled="0"/>
              </a:gradFill>
              <a:ln w="9525">
                <a:solidFill>
                  <a:schemeClr val="accent5">
                    <a:lumMod val="70000"/>
                    <a:lumOff val="30000"/>
                  </a:schemeClr>
                </a:solidFill>
                <a:round/>
              </a:ln>
              <a:effectLst>
                <a:outerShdw blurRad="57150" dist="19050" dir="5400000" algn="ctr" rotWithShape="0">
                  <a:srgbClr val="000000">
                    <a:alpha val="63000"/>
                  </a:srgbClr>
                </a:outerShdw>
              </a:effectLst>
            </c:spPr>
          </c:marker>
          <c:val>
            <c:numRef>
              <c:f>'Pakistan dataset 1960 to 2020'!$UF$2:$UF$62</c:f>
            </c:numRef>
          </c:val>
          <c:smooth val="0"/>
          <c:extLst>
            <c:ext xmlns:c16="http://schemas.microsoft.com/office/drawing/2014/chart" uri="{C3380CC4-5D6E-409C-BE32-E72D297353CC}">
              <c16:uniqueId val="{00000028-BF7F-448A-9DDB-4FBE9D289073}"/>
            </c:ext>
          </c:extLst>
        </c:ser>
        <c:ser>
          <c:idx val="41"/>
          <c:order val="41"/>
          <c:spPr>
            <a:ln w="34925" cap="rnd">
              <a:solidFill>
                <a:schemeClr val="accent6">
                  <a:lumMod val="70000"/>
                  <a:lumOff val="3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70000"/>
                      <a:lumOff val="30000"/>
                      <a:satMod val="103000"/>
                      <a:lumMod val="102000"/>
                      <a:tint val="94000"/>
                    </a:schemeClr>
                  </a:gs>
                  <a:gs pos="50000">
                    <a:schemeClr val="accent6">
                      <a:lumMod val="70000"/>
                      <a:lumOff val="30000"/>
                      <a:satMod val="110000"/>
                      <a:lumMod val="100000"/>
                      <a:shade val="100000"/>
                    </a:schemeClr>
                  </a:gs>
                  <a:gs pos="100000">
                    <a:schemeClr val="accent6">
                      <a:lumMod val="70000"/>
                      <a:lumOff val="30000"/>
                      <a:lumMod val="99000"/>
                      <a:satMod val="120000"/>
                      <a:shade val="78000"/>
                    </a:schemeClr>
                  </a:gs>
                </a:gsLst>
                <a:lin ang="5400000" scaled="0"/>
              </a:gradFill>
              <a:ln w="9525">
                <a:solidFill>
                  <a:schemeClr val="accent6">
                    <a:lumMod val="70000"/>
                    <a:lumOff val="30000"/>
                  </a:schemeClr>
                </a:solidFill>
                <a:round/>
              </a:ln>
              <a:effectLst>
                <a:outerShdw blurRad="57150" dist="19050" dir="5400000" algn="ctr" rotWithShape="0">
                  <a:srgbClr val="000000">
                    <a:alpha val="63000"/>
                  </a:srgbClr>
                </a:outerShdw>
              </a:effectLst>
            </c:spPr>
          </c:marker>
          <c:val>
            <c:numRef>
              <c:f>'Pakistan dataset 1960 to 2020'!$UG$2:$UG$62</c:f>
            </c:numRef>
          </c:val>
          <c:smooth val="0"/>
          <c:extLst>
            <c:ext xmlns:c16="http://schemas.microsoft.com/office/drawing/2014/chart" uri="{C3380CC4-5D6E-409C-BE32-E72D297353CC}">
              <c16:uniqueId val="{00000029-BF7F-448A-9DDB-4FBE9D289073}"/>
            </c:ext>
          </c:extLst>
        </c:ser>
        <c:ser>
          <c:idx val="42"/>
          <c:order val="42"/>
          <c:spPr>
            <a:ln w="34925" cap="rnd">
              <a:solidFill>
                <a:schemeClr val="accent1">
                  <a:lumMod val="7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70000"/>
                      <a:satMod val="103000"/>
                      <a:lumMod val="102000"/>
                      <a:tint val="94000"/>
                    </a:schemeClr>
                  </a:gs>
                  <a:gs pos="50000">
                    <a:schemeClr val="accent1">
                      <a:lumMod val="70000"/>
                      <a:satMod val="110000"/>
                      <a:lumMod val="100000"/>
                      <a:shade val="100000"/>
                    </a:schemeClr>
                  </a:gs>
                  <a:gs pos="100000">
                    <a:schemeClr val="accent1">
                      <a:lumMod val="70000"/>
                      <a:lumMod val="99000"/>
                      <a:satMod val="120000"/>
                      <a:shade val="78000"/>
                    </a:schemeClr>
                  </a:gs>
                </a:gsLst>
                <a:lin ang="5400000" scaled="0"/>
              </a:gradFill>
              <a:ln w="9525">
                <a:solidFill>
                  <a:schemeClr val="accent1">
                    <a:lumMod val="70000"/>
                  </a:schemeClr>
                </a:solidFill>
                <a:round/>
              </a:ln>
              <a:effectLst>
                <a:outerShdw blurRad="57150" dist="19050" dir="5400000" algn="ctr" rotWithShape="0">
                  <a:srgbClr val="000000">
                    <a:alpha val="63000"/>
                  </a:srgbClr>
                </a:outerShdw>
              </a:effectLst>
            </c:spPr>
          </c:marker>
          <c:val>
            <c:numRef>
              <c:f>'Pakistan dataset 1960 to 2020'!$UH$2:$UH$62</c:f>
            </c:numRef>
          </c:val>
          <c:smooth val="0"/>
          <c:extLst>
            <c:ext xmlns:c16="http://schemas.microsoft.com/office/drawing/2014/chart" uri="{C3380CC4-5D6E-409C-BE32-E72D297353CC}">
              <c16:uniqueId val="{0000002A-BF7F-448A-9DDB-4FBE9D289073}"/>
            </c:ext>
          </c:extLst>
        </c:ser>
        <c:ser>
          <c:idx val="43"/>
          <c:order val="43"/>
          <c:spPr>
            <a:ln w="34925" cap="rnd">
              <a:solidFill>
                <a:schemeClr val="accent2">
                  <a:lumMod val="7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70000"/>
                      <a:satMod val="103000"/>
                      <a:lumMod val="102000"/>
                      <a:tint val="94000"/>
                    </a:schemeClr>
                  </a:gs>
                  <a:gs pos="50000">
                    <a:schemeClr val="accent2">
                      <a:lumMod val="70000"/>
                      <a:satMod val="110000"/>
                      <a:lumMod val="100000"/>
                      <a:shade val="100000"/>
                    </a:schemeClr>
                  </a:gs>
                  <a:gs pos="100000">
                    <a:schemeClr val="accent2">
                      <a:lumMod val="70000"/>
                      <a:lumMod val="99000"/>
                      <a:satMod val="120000"/>
                      <a:shade val="78000"/>
                    </a:schemeClr>
                  </a:gs>
                </a:gsLst>
                <a:lin ang="5400000" scaled="0"/>
              </a:gradFill>
              <a:ln w="9525">
                <a:solidFill>
                  <a:schemeClr val="accent2">
                    <a:lumMod val="70000"/>
                  </a:schemeClr>
                </a:solidFill>
                <a:round/>
              </a:ln>
              <a:effectLst>
                <a:outerShdw blurRad="57150" dist="19050" dir="5400000" algn="ctr" rotWithShape="0">
                  <a:srgbClr val="000000">
                    <a:alpha val="63000"/>
                  </a:srgbClr>
                </a:outerShdw>
              </a:effectLst>
            </c:spPr>
          </c:marker>
          <c:val>
            <c:numRef>
              <c:f>'Pakistan dataset 1960 to 2020'!$UI$2:$UI$62</c:f>
            </c:numRef>
          </c:val>
          <c:smooth val="0"/>
          <c:extLst>
            <c:ext xmlns:c16="http://schemas.microsoft.com/office/drawing/2014/chart" uri="{C3380CC4-5D6E-409C-BE32-E72D297353CC}">
              <c16:uniqueId val="{0000002B-BF7F-448A-9DDB-4FBE9D289073}"/>
            </c:ext>
          </c:extLst>
        </c:ser>
        <c:ser>
          <c:idx val="44"/>
          <c:order val="44"/>
          <c:spPr>
            <a:ln w="34925" cap="rnd">
              <a:solidFill>
                <a:schemeClr val="accent3">
                  <a:lumMod val="7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70000"/>
                      <a:satMod val="103000"/>
                      <a:lumMod val="102000"/>
                      <a:tint val="94000"/>
                    </a:schemeClr>
                  </a:gs>
                  <a:gs pos="50000">
                    <a:schemeClr val="accent3">
                      <a:lumMod val="70000"/>
                      <a:satMod val="110000"/>
                      <a:lumMod val="100000"/>
                      <a:shade val="100000"/>
                    </a:schemeClr>
                  </a:gs>
                  <a:gs pos="100000">
                    <a:schemeClr val="accent3">
                      <a:lumMod val="70000"/>
                      <a:lumMod val="99000"/>
                      <a:satMod val="120000"/>
                      <a:shade val="78000"/>
                    </a:schemeClr>
                  </a:gs>
                </a:gsLst>
                <a:lin ang="5400000" scaled="0"/>
              </a:gradFill>
              <a:ln w="9525">
                <a:solidFill>
                  <a:schemeClr val="accent3">
                    <a:lumMod val="70000"/>
                  </a:schemeClr>
                </a:solidFill>
                <a:round/>
              </a:ln>
              <a:effectLst>
                <a:outerShdw blurRad="57150" dist="19050" dir="5400000" algn="ctr" rotWithShape="0">
                  <a:srgbClr val="000000">
                    <a:alpha val="63000"/>
                  </a:srgbClr>
                </a:outerShdw>
              </a:effectLst>
            </c:spPr>
          </c:marker>
          <c:val>
            <c:numRef>
              <c:f>'Pakistan dataset 1960 to 2020'!$UJ$2:$UJ$62</c:f>
            </c:numRef>
          </c:val>
          <c:smooth val="0"/>
          <c:extLst>
            <c:ext xmlns:c16="http://schemas.microsoft.com/office/drawing/2014/chart" uri="{C3380CC4-5D6E-409C-BE32-E72D297353CC}">
              <c16:uniqueId val="{0000002C-BF7F-448A-9DDB-4FBE9D289073}"/>
            </c:ext>
          </c:extLst>
        </c:ser>
        <c:ser>
          <c:idx val="45"/>
          <c:order val="45"/>
          <c:spPr>
            <a:ln w="34925" cap="rnd">
              <a:solidFill>
                <a:schemeClr val="accent4">
                  <a:lumMod val="7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70000"/>
                      <a:satMod val="103000"/>
                      <a:lumMod val="102000"/>
                      <a:tint val="94000"/>
                    </a:schemeClr>
                  </a:gs>
                  <a:gs pos="50000">
                    <a:schemeClr val="accent4">
                      <a:lumMod val="70000"/>
                      <a:satMod val="110000"/>
                      <a:lumMod val="100000"/>
                      <a:shade val="100000"/>
                    </a:schemeClr>
                  </a:gs>
                  <a:gs pos="100000">
                    <a:schemeClr val="accent4">
                      <a:lumMod val="70000"/>
                      <a:lumMod val="99000"/>
                      <a:satMod val="120000"/>
                      <a:shade val="78000"/>
                    </a:schemeClr>
                  </a:gs>
                </a:gsLst>
                <a:lin ang="5400000" scaled="0"/>
              </a:gradFill>
              <a:ln w="9525">
                <a:solidFill>
                  <a:schemeClr val="accent4">
                    <a:lumMod val="70000"/>
                  </a:schemeClr>
                </a:solidFill>
                <a:round/>
              </a:ln>
              <a:effectLst>
                <a:outerShdw blurRad="57150" dist="19050" dir="5400000" algn="ctr" rotWithShape="0">
                  <a:srgbClr val="000000">
                    <a:alpha val="63000"/>
                  </a:srgbClr>
                </a:outerShdw>
              </a:effectLst>
            </c:spPr>
          </c:marker>
          <c:val>
            <c:numRef>
              <c:f>'Pakistan dataset 1960 to 2020'!$UK$2:$UK$62</c:f>
            </c:numRef>
          </c:val>
          <c:smooth val="0"/>
          <c:extLst>
            <c:ext xmlns:c16="http://schemas.microsoft.com/office/drawing/2014/chart" uri="{C3380CC4-5D6E-409C-BE32-E72D297353CC}">
              <c16:uniqueId val="{0000002D-BF7F-448A-9DDB-4FBE9D289073}"/>
            </c:ext>
          </c:extLst>
        </c:ser>
        <c:ser>
          <c:idx val="46"/>
          <c:order val="46"/>
          <c:spPr>
            <a:ln w="34925" cap="rnd">
              <a:solidFill>
                <a:schemeClr val="accent5">
                  <a:lumMod val="7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70000"/>
                      <a:satMod val="103000"/>
                      <a:lumMod val="102000"/>
                      <a:tint val="94000"/>
                    </a:schemeClr>
                  </a:gs>
                  <a:gs pos="50000">
                    <a:schemeClr val="accent5">
                      <a:lumMod val="70000"/>
                      <a:satMod val="110000"/>
                      <a:lumMod val="100000"/>
                      <a:shade val="100000"/>
                    </a:schemeClr>
                  </a:gs>
                  <a:gs pos="100000">
                    <a:schemeClr val="accent5">
                      <a:lumMod val="70000"/>
                      <a:lumMod val="99000"/>
                      <a:satMod val="120000"/>
                      <a:shade val="78000"/>
                    </a:schemeClr>
                  </a:gs>
                </a:gsLst>
                <a:lin ang="5400000" scaled="0"/>
              </a:gradFill>
              <a:ln w="9525">
                <a:solidFill>
                  <a:schemeClr val="accent5">
                    <a:lumMod val="70000"/>
                  </a:schemeClr>
                </a:solidFill>
                <a:round/>
              </a:ln>
              <a:effectLst>
                <a:outerShdw blurRad="57150" dist="19050" dir="5400000" algn="ctr" rotWithShape="0">
                  <a:srgbClr val="000000">
                    <a:alpha val="63000"/>
                  </a:srgbClr>
                </a:outerShdw>
              </a:effectLst>
            </c:spPr>
          </c:marker>
          <c:val>
            <c:numRef>
              <c:f>'Pakistan dataset 1960 to 2020'!$UL$2:$UL$62</c:f>
            </c:numRef>
          </c:val>
          <c:smooth val="0"/>
          <c:extLst>
            <c:ext xmlns:c16="http://schemas.microsoft.com/office/drawing/2014/chart" uri="{C3380CC4-5D6E-409C-BE32-E72D297353CC}">
              <c16:uniqueId val="{0000002E-BF7F-448A-9DDB-4FBE9D289073}"/>
            </c:ext>
          </c:extLst>
        </c:ser>
        <c:ser>
          <c:idx val="47"/>
          <c:order val="47"/>
          <c:spPr>
            <a:ln w="34925" cap="rnd">
              <a:solidFill>
                <a:schemeClr val="accent6">
                  <a:lumMod val="7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70000"/>
                      <a:satMod val="103000"/>
                      <a:lumMod val="102000"/>
                      <a:tint val="94000"/>
                    </a:schemeClr>
                  </a:gs>
                  <a:gs pos="50000">
                    <a:schemeClr val="accent6">
                      <a:lumMod val="70000"/>
                      <a:satMod val="110000"/>
                      <a:lumMod val="100000"/>
                      <a:shade val="100000"/>
                    </a:schemeClr>
                  </a:gs>
                  <a:gs pos="100000">
                    <a:schemeClr val="accent6">
                      <a:lumMod val="70000"/>
                      <a:lumMod val="99000"/>
                      <a:satMod val="120000"/>
                      <a:shade val="78000"/>
                    </a:schemeClr>
                  </a:gs>
                </a:gsLst>
                <a:lin ang="5400000" scaled="0"/>
              </a:gradFill>
              <a:ln w="9525">
                <a:solidFill>
                  <a:schemeClr val="accent6">
                    <a:lumMod val="70000"/>
                  </a:schemeClr>
                </a:solidFill>
                <a:round/>
              </a:ln>
              <a:effectLst>
                <a:outerShdw blurRad="57150" dist="19050" dir="5400000" algn="ctr" rotWithShape="0">
                  <a:srgbClr val="000000">
                    <a:alpha val="63000"/>
                  </a:srgbClr>
                </a:outerShdw>
              </a:effectLst>
            </c:spPr>
          </c:marker>
          <c:val>
            <c:numRef>
              <c:f>'Pakistan dataset 1960 to 2020'!$UM$2:$UM$62</c:f>
            </c:numRef>
          </c:val>
          <c:smooth val="0"/>
          <c:extLst>
            <c:ext xmlns:c16="http://schemas.microsoft.com/office/drawing/2014/chart" uri="{C3380CC4-5D6E-409C-BE32-E72D297353CC}">
              <c16:uniqueId val="{0000002F-BF7F-448A-9DDB-4FBE9D289073}"/>
            </c:ext>
          </c:extLst>
        </c:ser>
        <c:ser>
          <c:idx val="48"/>
          <c:order val="48"/>
          <c:spPr>
            <a:ln w="34925" cap="rnd">
              <a:solidFill>
                <a:schemeClr val="accent1">
                  <a:lumMod val="50000"/>
                  <a:lumOff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50000"/>
                      <a:lumOff val="50000"/>
                      <a:satMod val="103000"/>
                      <a:lumMod val="102000"/>
                      <a:tint val="94000"/>
                    </a:schemeClr>
                  </a:gs>
                  <a:gs pos="50000">
                    <a:schemeClr val="accent1">
                      <a:lumMod val="50000"/>
                      <a:lumOff val="50000"/>
                      <a:satMod val="110000"/>
                      <a:lumMod val="100000"/>
                      <a:shade val="100000"/>
                    </a:schemeClr>
                  </a:gs>
                  <a:gs pos="100000">
                    <a:schemeClr val="accent1">
                      <a:lumMod val="50000"/>
                      <a:lumOff val="50000"/>
                      <a:lumMod val="99000"/>
                      <a:satMod val="120000"/>
                      <a:shade val="78000"/>
                    </a:schemeClr>
                  </a:gs>
                </a:gsLst>
                <a:lin ang="5400000" scaled="0"/>
              </a:gradFill>
              <a:ln w="9525">
                <a:solidFill>
                  <a:schemeClr val="accent1">
                    <a:lumMod val="50000"/>
                    <a:lumOff val="50000"/>
                  </a:schemeClr>
                </a:solidFill>
                <a:round/>
              </a:ln>
              <a:effectLst>
                <a:outerShdw blurRad="57150" dist="19050" dir="5400000" algn="ctr" rotWithShape="0">
                  <a:srgbClr val="000000">
                    <a:alpha val="63000"/>
                  </a:srgbClr>
                </a:outerShdw>
              </a:effectLst>
            </c:spPr>
          </c:marker>
          <c:val>
            <c:numRef>
              <c:f>'Pakistan dataset 1960 to 2020'!$UN$2:$UN$62</c:f>
            </c:numRef>
          </c:val>
          <c:smooth val="0"/>
          <c:extLst>
            <c:ext xmlns:c16="http://schemas.microsoft.com/office/drawing/2014/chart" uri="{C3380CC4-5D6E-409C-BE32-E72D297353CC}">
              <c16:uniqueId val="{00000030-BF7F-448A-9DDB-4FBE9D289073}"/>
            </c:ext>
          </c:extLst>
        </c:ser>
        <c:ser>
          <c:idx val="49"/>
          <c:order val="49"/>
          <c:spPr>
            <a:ln w="34925" cap="rnd">
              <a:solidFill>
                <a:schemeClr val="accent2">
                  <a:lumMod val="50000"/>
                  <a:lumOff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50000"/>
                      <a:lumOff val="50000"/>
                      <a:satMod val="103000"/>
                      <a:lumMod val="102000"/>
                      <a:tint val="94000"/>
                    </a:schemeClr>
                  </a:gs>
                  <a:gs pos="50000">
                    <a:schemeClr val="accent2">
                      <a:lumMod val="50000"/>
                      <a:lumOff val="50000"/>
                      <a:satMod val="110000"/>
                      <a:lumMod val="100000"/>
                      <a:shade val="100000"/>
                    </a:schemeClr>
                  </a:gs>
                  <a:gs pos="100000">
                    <a:schemeClr val="accent2">
                      <a:lumMod val="50000"/>
                      <a:lumOff val="50000"/>
                      <a:lumMod val="99000"/>
                      <a:satMod val="120000"/>
                      <a:shade val="78000"/>
                    </a:schemeClr>
                  </a:gs>
                </a:gsLst>
                <a:lin ang="5400000" scaled="0"/>
              </a:gradFill>
              <a:ln w="9525">
                <a:solidFill>
                  <a:schemeClr val="accent2">
                    <a:lumMod val="50000"/>
                    <a:lumOff val="50000"/>
                  </a:schemeClr>
                </a:solidFill>
                <a:round/>
              </a:ln>
              <a:effectLst>
                <a:outerShdw blurRad="57150" dist="19050" dir="5400000" algn="ctr" rotWithShape="0">
                  <a:srgbClr val="000000">
                    <a:alpha val="63000"/>
                  </a:srgbClr>
                </a:outerShdw>
              </a:effectLst>
            </c:spPr>
          </c:marker>
          <c:val>
            <c:numRef>
              <c:f>'Pakistan dataset 1960 to 2020'!$UO$2:$UO$62</c:f>
            </c:numRef>
          </c:val>
          <c:smooth val="0"/>
          <c:extLst>
            <c:ext xmlns:c16="http://schemas.microsoft.com/office/drawing/2014/chart" uri="{C3380CC4-5D6E-409C-BE32-E72D297353CC}">
              <c16:uniqueId val="{00000031-BF7F-448A-9DDB-4FBE9D289073}"/>
            </c:ext>
          </c:extLst>
        </c:ser>
        <c:ser>
          <c:idx val="50"/>
          <c:order val="50"/>
          <c:spPr>
            <a:ln w="34925" cap="rnd">
              <a:solidFill>
                <a:schemeClr val="accent3">
                  <a:lumMod val="50000"/>
                  <a:lumOff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50000"/>
                      <a:lumOff val="50000"/>
                      <a:satMod val="103000"/>
                      <a:lumMod val="102000"/>
                      <a:tint val="94000"/>
                    </a:schemeClr>
                  </a:gs>
                  <a:gs pos="50000">
                    <a:schemeClr val="accent3">
                      <a:lumMod val="50000"/>
                      <a:lumOff val="50000"/>
                      <a:satMod val="110000"/>
                      <a:lumMod val="100000"/>
                      <a:shade val="100000"/>
                    </a:schemeClr>
                  </a:gs>
                  <a:gs pos="100000">
                    <a:schemeClr val="accent3">
                      <a:lumMod val="50000"/>
                      <a:lumOff val="50000"/>
                      <a:lumMod val="99000"/>
                      <a:satMod val="120000"/>
                      <a:shade val="78000"/>
                    </a:schemeClr>
                  </a:gs>
                </a:gsLst>
                <a:lin ang="5400000" scaled="0"/>
              </a:gradFill>
              <a:ln w="9525">
                <a:solidFill>
                  <a:schemeClr val="accent3">
                    <a:lumMod val="50000"/>
                    <a:lumOff val="50000"/>
                  </a:schemeClr>
                </a:solidFill>
                <a:round/>
              </a:ln>
              <a:effectLst>
                <a:outerShdw blurRad="57150" dist="19050" dir="5400000" algn="ctr" rotWithShape="0">
                  <a:srgbClr val="000000">
                    <a:alpha val="63000"/>
                  </a:srgbClr>
                </a:outerShdw>
              </a:effectLst>
            </c:spPr>
          </c:marker>
          <c:val>
            <c:numRef>
              <c:f>'Pakistan dataset 1960 to 2020'!$UP$2:$UP$62</c:f>
            </c:numRef>
          </c:val>
          <c:smooth val="0"/>
          <c:extLst>
            <c:ext xmlns:c16="http://schemas.microsoft.com/office/drawing/2014/chart" uri="{C3380CC4-5D6E-409C-BE32-E72D297353CC}">
              <c16:uniqueId val="{00000032-BF7F-448A-9DDB-4FBE9D289073}"/>
            </c:ext>
          </c:extLst>
        </c:ser>
        <c:ser>
          <c:idx val="51"/>
          <c:order val="51"/>
          <c:spPr>
            <a:ln w="34925" cap="rnd">
              <a:solidFill>
                <a:schemeClr val="accent4">
                  <a:lumMod val="50000"/>
                  <a:lumOff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50000"/>
                      <a:lumOff val="50000"/>
                      <a:satMod val="103000"/>
                      <a:lumMod val="102000"/>
                      <a:tint val="94000"/>
                    </a:schemeClr>
                  </a:gs>
                  <a:gs pos="50000">
                    <a:schemeClr val="accent4">
                      <a:lumMod val="50000"/>
                      <a:lumOff val="50000"/>
                      <a:satMod val="110000"/>
                      <a:lumMod val="100000"/>
                      <a:shade val="100000"/>
                    </a:schemeClr>
                  </a:gs>
                  <a:gs pos="100000">
                    <a:schemeClr val="accent4">
                      <a:lumMod val="50000"/>
                      <a:lumOff val="50000"/>
                      <a:lumMod val="99000"/>
                      <a:satMod val="120000"/>
                      <a:shade val="78000"/>
                    </a:schemeClr>
                  </a:gs>
                </a:gsLst>
                <a:lin ang="5400000" scaled="0"/>
              </a:gradFill>
              <a:ln w="9525">
                <a:solidFill>
                  <a:schemeClr val="accent4">
                    <a:lumMod val="50000"/>
                    <a:lumOff val="50000"/>
                  </a:schemeClr>
                </a:solidFill>
                <a:round/>
              </a:ln>
              <a:effectLst>
                <a:outerShdw blurRad="57150" dist="19050" dir="5400000" algn="ctr" rotWithShape="0">
                  <a:srgbClr val="000000">
                    <a:alpha val="63000"/>
                  </a:srgbClr>
                </a:outerShdw>
              </a:effectLst>
            </c:spPr>
          </c:marker>
          <c:val>
            <c:numRef>
              <c:f>'Pakistan dataset 1960 to 2020'!$UQ$2:$UQ$62</c:f>
            </c:numRef>
          </c:val>
          <c:smooth val="0"/>
          <c:extLst>
            <c:ext xmlns:c16="http://schemas.microsoft.com/office/drawing/2014/chart" uri="{C3380CC4-5D6E-409C-BE32-E72D297353CC}">
              <c16:uniqueId val="{00000033-BF7F-448A-9DDB-4FBE9D289073}"/>
            </c:ext>
          </c:extLst>
        </c:ser>
        <c:ser>
          <c:idx val="52"/>
          <c:order val="52"/>
          <c:spPr>
            <a:ln w="34925" cap="rnd">
              <a:solidFill>
                <a:schemeClr val="accent5">
                  <a:lumMod val="50000"/>
                  <a:lumOff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50000"/>
                      <a:lumOff val="50000"/>
                      <a:satMod val="103000"/>
                      <a:lumMod val="102000"/>
                      <a:tint val="94000"/>
                    </a:schemeClr>
                  </a:gs>
                  <a:gs pos="50000">
                    <a:schemeClr val="accent5">
                      <a:lumMod val="50000"/>
                      <a:lumOff val="50000"/>
                      <a:satMod val="110000"/>
                      <a:lumMod val="100000"/>
                      <a:shade val="100000"/>
                    </a:schemeClr>
                  </a:gs>
                  <a:gs pos="100000">
                    <a:schemeClr val="accent5">
                      <a:lumMod val="50000"/>
                      <a:lumOff val="50000"/>
                      <a:lumMod val="99000"/>
                      <a:satMod val="120000"/>
                      <a:shade val="78000"/>
                    </a:schemeClr>
                  </a:gs>
                </a:gsLst>
                <a:lin ang="5400000" scaled="0"/>
              </a:gradFill>
              <a:ln w="9525">
                <a:solidFill>
                  <a:schemeClr val="accent5">
                    <a:lumMod val="50000"/>
                    <a:lumOff val="50000"/>
                  </a:schemeClr>
                </a:solidFill>
                <a:round/>
              </a:ln>
              <a:effectLst>
                <a:outerShdw blurRad="57150" dist="19050" dir="5400000" algn="ctr" rotWithShape="0">
                  <a:srgbClr val="000000">
                    <a:alpha val="63000"/>
                  </a:srgbClr>
                </a:outerShdw>
              </a:effectLst>
            </c:spPr>
          </c:marker>
          <c:val>
            <c:numRef>
              <c:f>'Pakistan dataset 1960 to 2020'!$UR$2:$UR$62</c:f>
            </c:numRef>
          </c:val>
          <c:smooth val="0"/>
          <c:extLst>
            <c:ext xmlns:c16="http://schemas.microsoft.com/office/drawing/2014/chart" uri="{C3380CC4-5D6E-409C-BE32-E72D297353CC}">
              <c16:uniqueId val="{00000034-BF7F-448A-9DDB-4FBE9D289073}"/>
            </c:ext>
          </c:extLst>
        </c:ser>
        <c:ser>
          <c:idx val="53"/>
          <c:order val="53"/>
          <c:spPr>
            <a:ln w="34925" cap="rnd">
              <a:solidFill>
                <a:schemeClr val="accent6">
                  <a:lumMod val="50000"/>
                  <a:lumOff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50000"/>
                      <a:lumOff val="50000"/>
                      <a:satMod val="103000"/>
                      <a:lumMod val="102000"/>
                      <a:tint val="94000"/>
                    </a:schemeClr>
                  </a:gs>
                  <a:gs pos="50000">
                    <a:schemeClr val="accent6">
                      <a:lumMod val="50000"/>
                      <a:lumOff val="50000"/>
                      <a:satMod val="110000"/>
                      <a:lumMod val="100000"/>
                      <a:shade val="100000"/>
                    </a:schemeClr>
                  </a:gs>
                  <a:gs pos="100000">
                    <a:schemeClr val="accent6">
                      <a:lumMod val="50000"/>
                      <a:lumOff val="50000"/>
                      <a:lumMod val="99000"/>
                      <a:satMod val="120000"/>
                      <a:shade val="78000"/>
                    </a:schemeClr>
                  </a:gs>
                </a:gsLst>
                <a:lin ang="5400000" scaled="0"/>
              </a:gradFill>
              <a:ln w="9525">
                <a:solidFill>
                  <a:schemeClr val="accent6">
                    <a:lumMod val="50000"/>
                    <a:lumOff val="50000"/>
                  </a:schemeClr>
                </a:solidFill>
                <a:round/>
              </a:ln>
              <a:effectLst>
                <a:outerShdw blurRad="57150" dist="19050" dir="5400000" algn="ctr" rotWithShape="0">
                  <a:srgbClr val="000000">
                    <a:alpha val="63000"/>
                  </a:srgbClr>
                </a:outerShdw>
              </a:effectLst>
            </c:spPr>
          </c:marker>
          <c:val>
            <c:numRef>
              <c:f>'Pakistan dataset 1960 to 2020'!$US$2:$US$62</c:f>
            </c:numRef>
          </c:val>
          <c:smooth val="0"/>
          <c:extLst>
            <c:ext xmlns:c16="http://schemas.microsoft.com/office/drawing/2014/chart" uri="{C3380CC4-5D6E-409C-BE32-E72D297353CC}">
              <c16:uniqueId val="{00000035-BF7F-448A-9DDB-4FBE9D289073}"/>
            </c:ext>
          </c:extLst>
        </c:ser>
        <c:ser>
          <c:idx val="54"/>
          <c:order val="54"/>
          <c:spPr>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val>
            <c:numRef>
              <c:f>'Pakistan dataset 1960 to 2020'!$UT$2:$UT$62</c:f>
            </c:numRef>
          </c:val>
          <c:smooth val="0"/>
          <c:extLst>
            <c:ext xmlns:c16="http://schemas.microsoft.com/office/drawing/2014/chart" uri="{C3380CC4-5D6E-409C-BE32-E72D297353CC}">
              <c16:uniqueId val="{00000036-BF7F-448A-9DDB-4FBE9D289073}"/>
            </c:ext>
          </c:extLst>
        </c:ser>
        <c:ser>
          <c:idx val="55"/>
          <c:order val="55"/>
          <c:spPr>
            <a:ln w="34925" cap="rnd">
              <a:solidFill>
                <a:schemeClr val="accent2"/>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val>
            <c:numRef>
              <c:f>'Pakistan dataset 1960 to 2020'!$UU$2:$UU$62</c:f>
            </c:numRef>
          </c:val>
          <c:smooth val="0"/>
          <c:extLst>
            <c:ext xmlns:c16="http://schemas.microsoft.com/office/drawing/2014/chart" uri="{C3380CC4-5D6E-409C-BE32-E72D297353CC}">
              <c16:uniqueId val="{00000037-BF7F-448A-9DDB-4FBE9D289073}"/>
            </c:ext>
          </c:extLst>
        </c:ser>
        <c:ser>
          <c:idx val="56"/>
          <c:order val="56"/>
          <c:spPr>
            <a:ln w="34925" cap="rnd">
              <a:solidFill>
                <a:schemeClr val="accent3"/>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val>
            <c:numRef>
              <c:f>'Pakistan dataset 1960 to 2020'!$UV$2:$UV$62</c:f>
            </c:numRef>
          </c:val>
          <c:smooth val="0"/>
          <c:extLst>
            <c:ext xmlns:c16="http://schemas.microsoft.com/office/drawing/2014/chart" uri="{C3380CC4-5D6E-409C-BE32-E72D297353CC}">
              <c16:uniqueId val="{00000038-BF7F-448A-9DDB-4FBE9D289073}"/>
            </c:ext>
          </c:extLst>
        </c:ser>
        <c:ser>
          <c:idx val="57"/>
          <c:order val="57"/>
          <c:spPr>
            <a:ln w="34925" cap="rnd">
              <a:solidFill>
                <a:schemeClr val="accent4"/>
              </a:solidFill>
              <a:round/>
            </a:ln>
            <a:effectLst>
              <a:outerShdw blurRad="57150" dist="19050" dir="5400000" algn="ctr" rotWithShape="0">
                <a:srgbClr val="000000">
                  <a:alpha val="63000"/>
                </a:srgbClr>
              </a:outerShdw>
            </a:effectLst>
          </c:spPr>
          <c:marker>
            <c:symbol val="none"/>
          </c:marker>
          <c:trendline>
            <c:spPr>
              <a:ln w="19050" cap="rnd">
                <a:solidFill>
                  <a:srgbClr val="C00000"/>
                </a:solidFill>
              </a:ln>
              <a:effectLst/>
            </c:spPr>
            <c:trendlineType val="linear"/>
            <c:dispRSqr val="0"/>
            <c:dispEq val="0"/>
          </c:trendline>
          <c:val>
            <c:numRef>
              <c:f>'Pakistan dataset 1960 to 2020'!$UW$2:$UW$62</c:f>
              <c:numCache>
                <c:formatCode>General</c:formatCode>
                <c:ptCount val="61"/>
                <c:pt idx="0">
                  <c:v>53.588188500000001</c:v>
                </c:pt>
                <c:pt idx="1">
                  <c:v>53.509533189999999</c:v>
                </c:pt>
                <c:pt idx="2">
                  <c:v>53.432564069999998</c:v>
                </c:pt>
                <c:pt idx="3">
                  <c:v>53.357603619999999</c:v>
                </c:pt>
                <c:pt idx="4">
                  <c:v>53.284965919999998</c:v>
                </c:pt>
                <c:pt idx="5">
                  <c:v>53.214891199999997</c:v>
                </c:pt>
                <c:pt idx="6">
                  <c:v>53.147068009999998</c:v>
                </c:pt>
                <c:pt idx="7">
                  <c:v>53.08124196</c:v>
                </c:pt>
                <c:pt idx="8">
                  <c:v>53.017714740000002</c:v>
                </c:pt>
                <c:pt idx="9">
                  <c:v>52.9568017</c:v>
                </c:pt>
                <c:pt idx="10">
                  <c:v>52.898522929999999</c:v>
                </c:pt>
                <c:pt idx="11">
                  <c:v>52.842905020000003</c:v>
                </c:pt>
                <c:pt idx="12">
                  <c:v>52.789294099999999</c:v>
                </c:pt>
                <c:pt idx="13">
                  <c:v>52.73642521</c:v>
                </c:pt>
                <c:pt idx="14">
                  <c:v>52.682841510000003</c:v>
                </c:pt>
                <c:pt idx="15">
                  <c:v>52.627667789999997</c:v>
                </c:pt>
                <c:pt idx="16">
                  <c:v>52.570996409999999</c:v>
                </c:pt>
                <c:pt idx="17">
                  <c:v>52.513349839999997</c:v>
                </c:pt>
                <c:pt idx="18">
                  <c:v>52.454996469999998</c:v>
                </c:pt>
                <c:pt idx="19">
                  <c:v>52.396334000000003</c:v>
                </c:pt>
                <c:pt idx="20">
                  <c:v>52.337801919999997</c:v>
                </c:pt>
                <c:pt idx="21">
                  <c:v>52.279569889999998</c:v>
                </c:pt>
                <c:pt idx="22">
                  <c:v>52.222062819999998</c:v>
                </c:pt>
                <c:pt idx="23">
                  <c:v>52.166220920000001</c:v>
                </c:pt>
                <c:pt idx="24">
                  <c:v>52.11300936</c:v>
                </c:pt>
                <c:pt idx="25">
                  <c:v>52.062992139999999</c:v>
                </c:pt>
                <c:pt idx="26">
                  <c:v>52.016393360000002</c:v>
                </c:pt>
                <c:pt idx="27">
                  <c:v>51.97295922</c:v>
                </c:pt>
                <c:pt idx="28">
                  <c:v>51.932053619999998</c:v>
                </c:pt>
                <c:pt idx="29">
                  <c:v>51.892873029999997</c:v>
                </c:pt>
                <c:pt idx="30">
                  <c:v>51.854936940000002</c:v>
                </c:pt>
                <c:pt idx="31">
                  <c:v>51.817995979999999</c:v>
                </c:pt>
                <c:pt idx="32">
                  <c:v>51.782416759999997</c:v>
                </c:pt>
                <c:pt idx="33">
                  <c:v>51.749122100000001</c:v>
                </c:pt>
                <c:pt idx="34">
                  <c:v>51.719331570000001</c:v>
                </c:pt>
                <c:pt idx="35">
                  <c:v>51.693787450000002</c:v>
                </c:pt>
                <c:pt idx="36">
                  <c:v>51.672463540000003</c:v>
                </c:pt>
                <c:pt idx="37">
                  <c:v>51.654777580000001</c:v>
                </c:pt>
                <c:pt idx="38">
                  <c:v>51.640156830000002</c:v>
                </c:pt>
                <c:pt idx="39">
                  <c:v>51.627839569999999</c:v>
                </c:pt>
                <c:pt idx="40">
                  <c:v>51.617144549999999</c:v>
                </c:pt>
                <c:pt idx="41">
                  <c:v>51.607987119999997</c:v>
                </c:pt>
                <c:pt idx="42">
                  <c:v>51.600118610000003</c:v>
                </c:pt>
                <c:pt idx="43">
                  <c:v>51.592587899999998</c:v>
                </c:pt>
                <c:pt idx="44">
                  <c:v>51.584313530000003</c:v>
                </c:pt>
                <c:pt idx="45">
                  <c:v>51.574648410000002</c:v>
                </c:pt>
                <c:pt idx="46">
                  <c:v>51.563423329999999</c:v>
                </c:pt>
                <c:pt idx="47">
                  <c:v>51.550998380000003</c:v>
                </c:pt>
                <c:pt idx="48">
                  <c:v>51.537960750000003</c:v>
                </c:pt>
                <c:pt idx="49">
                  <c:v>51.52509483</c:v>
                </c:pt>
                <c:pt idx="50">
                  <c:v>51.512984760000002</c:v>
                </c:pt>
                <c:pt idx="51">
                  <c:v>51.501584200000003</c:v>
                </c:pt>
                <c:pt idx="52">
                  <c:v>51.49085307</c:v>
                </c:pt>
                <c:pt idx="53">
                  <c:v>51.481301719999998</c:v>
                </c:pt>
                <c:pt idx="54">
                  <c:v>51.473517739999998</c:v>
                </c:pt>
                <c:pt idx="55">
                  <c:v>51.467812879999997</c:v>
                </c:pt>
                <c:pt idx="56">
                  <c:v>51.46428186</c:v>
                </c:pt>
                <c:pt idx="57">
                  <c:v>51.462564780000001</c:v>
                </c:pt>
                <c:pt idx="58">
                  <c:v>51.461925280000003</c:v>
                </c:pt>
                <c:pt idx="59">
                  <c:v>51.461417070000003</c:v>
                </c:pt>
                <c:pt idx="60">
                  <c:v>51.460368260000003</c:v>
                </c:pt>
              </c:numCache>
            </c:numRef>
          </c:val>
          <c:smooth val="0"/>
          <c:extLst>
            <c:ext xmlns:c16="http://schemas.microsoft.com/office/drawing/2014/chart" uri="{C3380CC4-5D6E-409C-BE32-E72D297353CC}">
              <c16:uniqueId val="{00000039-BF7F-448A-9DDB-4FBE9D289073}"/>
            </c:ext>
          </c:extLst>
        </c:ser>
        <c:dLbls>
          <c:showLegendKey val="0"/>
          <c:showVal val="0"/>
          <c:showCatName val="0"/>
          <c:showSerName val="0"/>
          <c:showPercent val="0"/>
          <c:showBubbleSize val="0"/>
        </c:dLbls>
        <c:smooth val="0"/>
        <c:axId val="1707744640"/>
        <c:axId val="1707741728"/>
      </c:lineChart>
      <c:catAx>
        <c:axId val="1707744640"/>
        <c:scaling>
          <c:orientation val="minMax"/>
        </c:scaling>
        <c:delete val="0"/>
        <c:axPos val="b"/>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07741728"/>
        <c:crosses val="autoZero"/>
        <c:auto val="1"/>
        <c:lblAlgn val="ctr"/>
        <c:lblOffset val="100"/>
        <c:noMultiLvlLbl val="0"/>
      </c:catAx>
      <c:valAx>
        <c:axId val="170774172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077446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solidFill>
        <a:schemeClr val="accent3"/>
      </a:solid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spPr>
            <a:solidFill>
              <a:srgbClr val="FFFF00">
                <a:alpha val="85000"/>
              </a:srgbClr>
            </a:solidFill>
            <a:ln w="9525" cap="flat" cmpd="sng" algn="ctr">
              <a:solidFill>
                <a:srgbClr val="92D050"/>
              </a:solidFill>
              <a:round/>
            </a:ln>
            <a:effectLst/>
            <a:sp3d contourW="9525">
              <a:contourClr>
                <a:srgbClr val="92D050"/>
              </a:contourClr>
            </a:sp3d>
          </c:spPr>
          <c:invertIfNegative val="0"/>
          <c:dLbls>
            <c:delete val="1"/>
          </c:dLbls>
          <c:val>
            <c:numRef>
              <c:f>'Pakistan dataset 1960 to 2020'!$OR$2:$OR$62</c:f>
              <c:numCache>
                <c:formatCode>General</c:formatCode>
                <c:ptCount val="61"/>
                <c:pt idx="0">
                  <c:v>14.57376498</c:v>
                </c:pt>
                <c:pt idx="1">
                  <c:v>15.65288329</c:v>
                </c:pt>
                <c:pt idx="2">
                  <c:v>16.628501830000001</c:v>
                </c:pt>
                <c:pt idx="3">
                  <c:v>18.107201159999999</c:v>
                </c:pt>
                <c:pt idx="4">
                  <c:v>18.74041798</c:v>
                </c:pt>
                <c:pt idx="5">
                  <c:v>18.448733839999999</c:v>
                </c:pt>
                <c:pt idx="6">
                  <c:v>18.877224429999998</c:v>
                </c:pt>
                <c:pt idx="7">
                  <c:v>17.897935069999999</c:v>
                </c:pt>
                <c:pt idx="8">
                  <c:v>18.114163359999999</c:v>
                </c:pt>
                <c:pt idx="9">
                  <c:v>19.940022729999999</c:v>
                </c:pt>
                <c:pt idx="10">
                  <c:v>20.265544179999999</c:v>
                </c:pt>
                <c:pt idx="11">
                  <c:v>21.119883439999999</c:v>
                </c:pt>
                <c:pt idx="12">
                  <c:v>19.907449750000001</c:v>
                </c:pt>
                <c:pt idx="13">
                  <c:v>20.153499669999999</c:v>
                </c:pt>
                <c:pt idx="14">
                  <c:v>20.991577939999999</c:v>
                </c:pt>
                <c:pt idx="15">
                  <c:v>20.636248349999999</c:v>
                </c:pt>
                <c:pt idx="16">
                  <c:v>20.889202539999999</c:v>
                </c:pt>
                <c:pt idx="17">
                  <c:v>20.767556160000002</c:v>
                </c:pt>
                <c:pt idx="18">
                  <c:v>20.642644069999999</c:v>
                </c:pt>
                <c:pt idx="19">
                  <c:v>21.482184539999999</c:v>
                </c:pt>
                <c:pt idx="20">
                  <c:v>22.30515973</c:v>
                </c:pt>
                <c:pt idx="21">
                  <c:v>20.1343657</c:v>
                </c:pt>
                <c:pt idx="22">
                  <c:v>20.05805793</c:v>
                </c:pt>
                <c:pt idx="23">
                  <c:v>19.894233329999999</c:v>
                </c:pt>
                <c:pt idx="24">
                  <c:v>20.243591030000001</c:v>
                </c:pt>
                <c:pt idx="25">
                  <c:v>20.229711729999998</c:v>
                </c:pt>
                <c:pt idx="26">
                  <c:v>21.155729869999998</c:v>
                </c:pt>
                <c:pt idx="27">
                  <c:v>21.6301384</c:v>
                </c:pt>
                <c:pt idx="28">
                  <c:v>21.695200839999998</c:v>
                </c:pt>
                <c:pt idx="29">
                  <c:v>21.20806241</c:v>
                </c:pt>
                <c:pt idx="30">
                  <c:v>22.344244889999999</c:v>
                </c:pt>
                <c:pt idx="31">
                  <c:v>22.930922989999999</c:v>
                </c:pt>
                <c:pt idx="32">
                  <c:v>22.644988999999999</c:v>
                </c:pt>
                <c:pt idx="33">
                  <c:v>22.59268397</c:v>
                </c:pt>
                <c:pt idx="34">
                  <c:v>22.370457770000002</c:v>
                </c:pt>
                <c:pt idx="35">
                  <c:v>21.323292179999999</c:v>
                </c:pt>
                <c:pt idx="36">
                  <c:v>21.994384419999999</c:v>
                </c:pt>
                <c:pt idx="37">
                  <c:v>21.557279300000001</c:v>
                </c:pt>
                <c:pt idx="38">
                  <c:v>22.053019509999999</c:v>
                </c:pt>
                <c:pt idx="39">
                  <c:v>22.103173210000001</c:v>
                </c:pt>
                <c:pt idx="40">
                  <c:v>17.5484571</c:v>
                </c:pt>
                <c:pt idx="41">
                  <c:v>17.97772573</c:v>
                </c:pt>
                <c:pt idx="42">
                  <c:v>17.673292150000002</c:v>
                </c:pt>
                <c:pt idx="43">
                  <c:v>17.97905446</c:v>
                </c:pt>
                <c:pt idx="44">
                  <c:v>19.593969749999999</c:v>
                </c:pt>
                <c:pt idx="45">
                  <c:v>19.92315954</c:v>
                </c:pt>
                <c:pt idx="46">
                  <c:v>19.6704665</c:v>
                </c:pt>
                <c:pt idx="47">
                  <c:v>19.981166229999999</c:v>
                </c:pt>
                <c:pt idx="48">
                  <c:v>21.73739952</c:v>
                </c:pt>
                <c:pt idx="49">
                  <c:v>19.191494169999999</c:v>
                </c:pt>
                <c:pt idx="50">
                  <c:v>19.719484690000002</c:v>
                </c:pt>
                <c:pt idx="51">
                  <c:v>20.501788090000002</c:v>
                </c:pt>
                <c:pt idx="52">
                  <c:v>21.298810270000001</c:v>
                </c:pt>
                <c:pt idx="53">
                  <c:v>20.216936409999999</c:v>
                </c:pt>
                <c:pt idx="54">
                  <c:v>20.025162099999999</c:v>
                </c:pt>
                <c:pt idx="55">
                  <c:v>19.090994259999999</c:v>
                </c:pt>
                <c:pt idx="56">
                  <c:v>18.25710209</c:v>
                </c:pt>
                <c:pt idx="57">
                  <c:v>17.804307399999999</c:v>
                </c:pt>
                <c:pt idx="58">
                  <c:v>17.912205060000002</c:v>
                </c:pt>
                <c:pt idx="59">
                  <c:v>18.40620779</c:v>
                </c:pt>
                <c:pt idx="60">
                  <c:v>17.721227330000001</c:v>
                </c:pt>
              </c:numCache>
            </c:numRef>
          </c:val>
          <c:extLst>
            <c:ext xmlns:c16="http://schemas.microsoft.com/office/drawing/2014/chart" uri="{C3380CC4-5D6E-409C-BE32-E72D297353CC}">
              <c16:uniqueId val="{00000000-C542-42BA-8F0F-E7EEF44BA6EE}"/>
            </c:ext>
          </c:extLst>
        </c:ser>
        <c:ser>
          <c:idx val="1"/>
          <c:order val="1"/>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invertIfNegative val="0"/>
          <c:dLbls>
            <c:delete val="1"/>
          </c:dLbls>
          <c:val>
            <c:numRef>
              <c:f>'Pakistan dataset 1960 to 2020'!$UK$2:$UK$62</c:f>
              <c:numCache>
                <c:formatCode>General</c:formatCode>
                <c:ptCount val="61"/>
                <c:pt idx="0">
                  <c:v>43.189201300000001</c:v>
                </c:pt>
                <c:pt idx="1">
                  <c:v>41.727425689999997</c:v>
                </c:pt>
                <c:pt idx="2">
                  <c:v>40.029232639999996</c:v>
                </c:pt>
                <c:pt idx="3">
                  <c:v>38.840014510000003</c:v>
                </c:pt>
                <c:pt idx="4">
                  <c:v>38.324053900000003</c:v>
                </c:pt>
                <c:pt idx="5">
                  <c:v>36.968301750000002</c:v>
                </c:pt>
                <c:pt idx="6">
                  <c:v>33.836896680000002</c:v>
                </c:pt>
                <c:pt idx="7">
                  <c:v>35.053170540000004</c:v>
                </c:pt>
                <c:pt idx="8">
                  <c:v>36.54167537</c:v>
                </c:pt>
                <c:pt idx="9">
                  <c:v>33.950035069999998</c:v>
                </c:pt>
                <c:pt idx="10">
                  <c:v>33.431760590000003</c:v>
                </c:pt>
                <c:pt idx="11">
                  <c:v>31.966293239999999</c:v>
                </c:pt>
                <c:pt idx="12">
                  <c:v>32.802297289999998</c:v>
                </c:pt>
                <c:pt idx="13">
                  <c:v>32.458661769999999</c:v>
                </c:pt>
                <c:pt idx="14">
                  <c:v>31.876688380000001</c:v>
                </c:pt>
                <c:pt idx="15">
                  <c:v>30.160186360000001</c:v>
                </c:pt>
                <c:pt idx="16">
                  <c:v>29.408425640000001</c:v>
                </c:pt>
                <c:pt idx="17">
                  <c:v>29.361327030000002</c:v>
                </c:pt>
                <c:pt idx="18">
                  <c:v>28.6768292</c:v>
                </c:pt>
                <c:pt idx="19">
                  <c:v>27.779801450000001</c:v>
                </c:pt>
                <c:pt idx="20">
                  <c:v>26.54550579</c:v>
                </c:pt>
                <c:pt idx="21">
                  <c:v>27.462292770000001</c:v>
                </c:pt>
                <c:pt idx="22">
                  <c:v>28.44776792</c:v>
                </c:pt>
                <c:pt idx="23">
                  <c:v>27.273201289999999</c:v>
                </c:pt>
                <c:pt idx="24">
                  <c:v>24.904597880000001</c:v>
                </c:pt>
                <c:pt idx="25">
                  <c:v>25.689124589999999</c:v>
                </c:pt>
                <c:pt idx="26">
                  <c:v>25.03265103</c:v>
                </c:pt>
                <c:pt idx="27">
                  <c:v>23.635452130000001</c:v>
                </c:pt>
                <c:pt idx="28">
                  <c:v>23.153323489999998</c:v>
                </c:pt>
                <c:pt idx="29">
                  <c:v>23.913633740000002</c:v>
                </c:pt>
                <c:pt idx="30">
                  <c:v>23.067073390000001</c:v>
                </c:pt>
                <c:pt idx="31">
                  <c:v>22.842445619999999</c:v>
                </c:pt>
                <c:pt idx="32">
                  <c:v>23.310012919999998</c:v>
                </c:pt>
                <c:pt idx="33">
                  <c:v>22.19793997</c:v>
                </c:pt>
                <c:pt idx="34">
                  <c:v>22.752824520000001</c:v>
                </c:pt>
                <c:pt idx="35">
                  <c:v>23.421879369999999</c:v>
                </c:pt>
                <c:pt idx="36">
                  <c:v>23.19579581</c:v>
                </c:pt>
                <c:pt idx="37">
                  <c:v>24.484250790000001</c:v>
                </c:pt>
                <c:pt idx="38">
                  <c:v>25.303138270000002</c:v>
                </c:pt>
                <c:pt idx="39">
                  <c:v>25.169285510000002</c:v>
                </c:pt>
                <c:pt idx="40">
                  <c:v>25.617259579999999</c:v>
                </c:pt>
                <c:pt idx="41">
                  <c:v>24.198274609999999</c:v>
                </c:pt>
                <c:pt idx="42">
                  <c:v>23.062934640000002</c:v>
                </c:pt>
                <c:pt idx="43">
                  <c:v>22.864739700000001</c:v>
                </c:pt>
                <c:pt idx="44">
                  <c:v>23.082954189999999</c:v>
                </c:pt>
                <c:pt idx="45">
                  <c:v>22.96041898</c:v>
                </c:pt>
                <c:pt idx="46">
                  <c:v>21.60797745</c:v>
                </c:pt>
                <c:pt idx="47">
                  <c:v>21.80047244</c:v>
                </c:pt>
                <c:pt idx="48">
                  <c:v>22.500266029999999</c:v>
                </c:pt>
                <c:pt idx="49">
                  <c:v>22.717330010000001</c:v>
                </c:pt>
                <c:pt idx="50">
                  <c:v>23.28158964</c:v>
                </c:pt>
                <c:pt idx="51">
                  <c:v>25.129182709999998</c:v>
                </c:pt>
                <c:pt idx="52">
                  <c:v>23.710248669999999</c:v>
                </c:pt>
                <c:pt idx="53">
                  <c:v>23.832116460000002</c:v>
                </c:pt>
                <c:pt idx="54">
                  <c:v>23.74454012</c:v>
                </c:pt>
                <c:pt idx="55">
                  <c:v>23.81706316</c:v>
                </c:pt>
                <c:pt idx="56">
                  <c:v>23.215198789999999</c:v>
                </c:pt>
                <c:pt idx="57">
                  <c:v>22.925867889999999</c:v>
                </c:pt>
                <c:pt idx="58">
                  <c:v>22.855644720000001</c:v>
                </c:pt>
                <c:pt idx="59">
                  <c:v>21.97285098</c:v>
                </c:pt>
                <c:pt idx="60">
                  <c:v>23.130848960000002</c:v>
                </c:pt>
              </c:numCache>
            </c:numRef>
          </c:val>
          <c:extLst>
            <c:ext xmlns:c16="http://schemas.microsoft.com/office/drawing/2014/chart" uri="{C3380CC4-5D6E-409C-BE32-E72D297353CC}">
              <c16:uniqueId val="{00000001-C542-42BA-8F0F-E7EEF44BA6EE}"/>
            </c:ext>
          </c:extLst>
        </c:ser>
        <c:dLbls>
          <c:showLegendKey val="0"/>
          <c:showVal val="1"/>
          <c:showCatName val="0"/>
          <c:showSerName val="0"/>
          <c:showPercent val="0"/>
          <c:showBubbleSize val="0"/>
        </c:dLbls>
        <c:gapWidth val="65"/>
        <c:shape val="box"/>
        <c:axId val="337106239"/>
        <c:axId val="337117471"/>
        <c:axId val="0"/>
      </c:bar3DChart>
      <c:catAx>
        <c:axId val="337106239"/>
        <c:scaling>
          <c:orientation val="minMax"/>
        </c:scaling>
        <c:delete val="1"/>
        <c:axPos val="b"/>
        <c:majorTickMark val="none"/>
        <c:minorTickMark val="none"/>
        <c:tickLblPos val="nextTo"/>
        <c:crossAx val="337117471"/>
        <c:crosses val="autoZero"/>
        <c:auto val="1"/>
        <c:lblAlgn val="ctr"/>
        <c:lblOffset val="100"/>
        <c:noMultiLvlLbl val="0"/>
      </c:catAx>
      <c:valAx>
        <c:axId val="337117471"/>
        <c:scaling>
          <c:orientation val="minMax"/>
        </c:scaling>
        <c:delete val="0"/>
        <c:axPos val="l"/>
        <c:majorGridlines>
          <c:spPr>
            <a:ln w="2857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337106239"/>
        <c:crosses val="autoZero"/>
        <c:crossBetween val="between"/>
      </c:valAx>
      <c:spPr>
        <a:noFill/>
        <a:ln>
          <a:noFill/>
        </a:ln>
        <a:effectLst/>
      </c:spPr>
    </c:plotArea>
    <c:plotVisOnly val="1"/>
    <c:dispBlanksAs val="gap"/>
    <c:showDLblsOverMax val="0"/>
  </c:chart>
  <c:spPr>
    <a:solidFill>
      <a:schemeClr val="accent1">
        <a:lumMod val="50000"/>
      </a:schemeClr>
    </a:soli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en-US" dirty="0"/>
              <a:t>GDP Distribution Chart for the year 2020</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027A-4A01-9835-BA1EDD87EFD8}"/>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027A-4A01-9835-BA1EDD87EFD8}"/>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027A-4A01-9835-BA1EDD87EFD8}"/>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027A-4A01-9835-BA1EDD87EFD8}"/>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027A-4A01-9835-BA1EDD87EFD8}"/>
              </c:ext>
            </c:extLst>
          </c:dPt>
          <c:dPt>
            <c:idx val="5"/>
            <c:bubble3D val="0"/>
            <c:spPr>
              <a:solidFill>
                <a:schemeClr val="accent6"/>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027A-4A01-9835-BA1EDD87EFD8}"/>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D-027A-4A01-9835-BA1EDD87EFD8}"/>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1"/>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val>
            <c:numRef>
              <c:f>Sheet1!$A$1:$A$7</c:f>
              <c:numCache>
                <c:formatCode>General</c:formatCode>
                <c:ptCount val="7"/>
                <c:pt idx="0">
                  <c:v>7.8505599999999998</c:v>
                </c:pt>
                <c:pt idx="1">
                  <c:v>20.498999999999999</c:v>
                </c:pt>
                <c:pt idx="2">
                  <c:v>10.03158941</c:v>
                </c:pt>
                <c:pt idx="3">
                  <c:v>17.221227330000001</c:v>
                </c:pt>
                <c:pt idx="4">
                  <c:v>23.130848960000002</c:v>
                </c:pt>
                <c:pt idx="5">
                  <c:v>17.247026000000002</c:v>
                </c:pt>
                <c:pt idx="6">
                  <c:v>4.024714006</c:v>
                </c:pt>
              </c:numCache>
            </c:numRef>
          </c:val>
          <c:extLst>
            <c:ext xmlns:c16="http://schemas.microsoft.com/office/drawing/2014/chart" uri="{C3380CC4-5D6E-409C-BE32-E72D297353CC}">
              <c16:uniqueId val="{0000000E-027A-4A01-9835-BA1EDD87EFD8}"/>
            </c:ext>
          </c:extLst>
        </c:ser>
        <c:dLbls>
          <c:dLblPos val="ctr"/>
          <c:showLegendKey val="0"/>
          <c:showVal val="0"/>
          <c:showCatName val="1"/>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rtl="0">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Export Volume</a:t>
            </a:r>
            <a:r>
              <a:rPr lang="en-US" baseline="0" dirty="0"/>
              <a:t> Index</a:t>
            </a:r>
            <a:endParaRPr lang="en-US" dirty="0"/>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cked"/>
        <c:varyColors val="0"/>
        <c:ser>
          <c:idx val="0"/>
          <c:order val="0"/>
          <c:spPr>
            <a:ln w="34925" cap="rnd">
              <a:solidFill>
                <a:schemeClr val="accent1"/>
              </a:solidFill>
              <a:round/>
            </a:ln>
            <a:effectLst>
              <a:outerShdw blurRad="57150" dist="19050" dir="5400000" algn="ctr" rotWithShape="0">
                <a:srgbClr val="000000">
                  <a:alpha val="63000"/>
                </a:srgbClr>
              </a:outerShdw>
            </a:effectLst>
          </c:spPr>
          <c:marker>
            <c:symbol val="none"/>
          </c:marker>
          <c:val>
            <c:numRef>
              <c:f>'Pakistan dataset 1960 to 2020'!$OU$22:$OU$61</c:f>
              <c:numCache>
                <c:formatCode>General</c:formatCode>
                <c:ptCount val="40"/>
                <c:pt idx="0">
                  <c:v>29.003337380000001</c:v>
                </c:pt>
                <c:pt idx="1">
                  <c:v>31.929889469999999</c:v>
                </c:pt>
                <c:pt idx="2">
                  <c:v>26.546987550000001</c:v>
                </c:pt>
                <c:pt idx="3">
                  <c:v>34.077312550000002</c:v>
                </c:pt>
                <c:pt idx="4">
                  <c:v>28.336303709999999</c:v>
                </c:pt>
                <c:pt idx="5">
                  <c:v>30.34737368</c:v>
                </c:pt>
                <c:pt idx="6">
                  <c:v>37.478608289999997</c:v>
                </c:pt>
                <c:pt idx="7">
                  <c:v>46.209527440000002</c:v>
                </c:pt>
                <c:pt idx="8">
                  <c:v>50.089886720000003</c:v>
                </c:pt>
                <c:pt idx="9">
                  <c:v>52.162099589999997</c:v>
                </c:pt>
                <c:pt idx="10">
                  <c:v>61.9042028</c:v>
                </c:pt>
                <c:pt idx="11">
                  <c:v>72.308909029999995</c:v>
                </c:pt>
                <c:pt idx="12">
                  <c:v>81.045144949999994</c:v>
                </c:pt>
                <c:pt idx="13">
                  <c:v>74.081388739999994</c:v>
                </c:pt>
                <c:pt idx="14">
                  <c:v>81.583579139999998</c:v>
                </c:pt>
                <c:pt idx="15">
                  <c:v>88.519533050000007</c:v>
                </c:pt>
                <c:pt idx="16">
                  <c:v>103.24456170000001</c:v>
                </c:pt>
                <c:pt idx="17">
                  <c:v>96.554397800000004</c:v>
                </c:pt>
                <c:pt idx="18">
                  <c:v>94.081543809999999</c:v>
                </c:pt>
                <c:pt idx="19">
                  <c:v>93.304076300000006</c:v>
                </c:pt>
                <c:pt idx="20">
                  <c:v>100</c:v>
                </c:pt>
                <c:pt idx="21">
                  <c:v>102.32575660000001</c:v>
                </c:pt>
                <c:pt idx="22">
                  <c:v>109.8024707</c:v>
                </c:pt>
                <c:pt idx="23">
                  <c:v>132.14400040000001</c:v>
                </c:pt>
                <c:pt idx="24">
                  <c:v>148.19401350000001</c:v>
                </c:pt>
                <c:pt idx="25">
                  <c:v>177.7907251</c:v>
                </c:pt>
                <c:pt idx="26">
                  <c:v>187.5281761</c:v>
                </c:pt>
                <c:pt idx="27">
                  <c:v>197.57909530000001</c:v>
                </c:pt>
                <c:pt idx="28">
                  <c:v>225.11112610000001</c:v>
                </c:pt>
                <c:pt idx="29">
                  <c:v>194.096608</c:v>
                </c:pt>
                <c:pt idx="30">
                  <c:v>237.14475920000001</c:v>
                </c:pt>
                <c:pt idx="31">
                  <c:v>281.1532527</c:v>
                </c:pt>
                <c:pt idx="32">
                  <c:v>272.12271120000003</c:v>
                </c:pt>
                <c:pt idx="33">
                  <c:v>278.25351710000001</c:v>
                </c:pt>
                <c:pt idx="34">
                  <c:v>273.93861120000003</c:v>
                </c:pt>
                <c:pt idx="35">
                  <c:v>244.6728688</c:v>
                </c:pt>
                <c:pt idx="36">
                  <c:v>225.68600240000001</c:v>
                </c:pt>
                <c:pt idx="37">
                  <c:v>238.91147900000001</c:v>
                </c:pt>
                <c:pt idx="38">
                  <c:v>259.46967389999998</c:v>
                </c:pt>
                <c:pt idx="39">
                  <c:v>258.46170210000002</c:v>
                </c:pt>
              </c:numCache>
            </c:numRef>
          </c:val>
          <c:smooth val="0"/>
          <c:extLst>
            <c:ext xmlns:c16="http://schemas.microsoft.com/office/drawing/2014/chart" uri="{C3380CC4-5D6E-409C-BE32-E72D297353CC}">
              <c16:uniqueId val="{00000000-A5B4-4CEA-9CF0-DF7812B72401}"/>
            </c:ext>
          </c:extLst>
        </c:ser>
        <c:dLbls>
          <c:showLegendKey val="0"/>
          <c:showVal val="0"/>
          <c:showCatName val="0"/>
          <c:showSerName val="0"/>
          <c:showPercent val="0"/>
          <c:showBubbleSize val="0"/>
        </c:dLbls>
        <c:smooth val="0"/>
        <c:axId val="1229685727"/>
        <c:axId val="1229689887"/>
      </c:lineChart>
      <c:catAx>
        <c:axId val="1229685727"/>
        <c:scaling>
          <c:orientation val="minMax"/>
        </c:scaling>
        <c:delete val="1"/>
        <c:axPos val="b"/>
        <c:majorTickMark val="none"/>
        <c:minorTickMark val="none"/>
        <c:tickLblPos val="nextTo"/>
        <c:crossAx val="1229689887"/>
        <c:crosses val="autoZero"/>
        <c:auto val="1"/>
        <c:lblAlgn val="ctr"/>
        <c:lblOffset val="100"/>
        <c:noMultiLvlLbl val="0"/>
      </c:catAx>
      <c:valAx>
        <c:axId val="1229689887"/>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29685727"/>
        <c:crosses val="autoZero"/>
        <c:crossBetween val="between"/>
      </c:valAx>
      <c:spPr>
        <a:noFill/>
        <a:ln>
          <a:noFill/>
        </a:ln>
        <a:effectLst/>
      </c:spPr>
    </c:plotArea>
    <c:plotVisOnly val="1"/>
    <c:dispBlanksAs val="zero"/>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GDP Grwoth v/s Inflation Rate</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delete val="1"/>
          </c:dLbls>
          <c:val>
            <c:numRef>
              <c:f>'Pakistan dataset 1960 to 2020'!$AW$4:$AW$61</c:f>
              <c:numCache>
                <c:formatCode>General</c:formatCode>
                <c:ptCount val="58"/>
                <c:pt idx="0">
                  <c:v>4.4828586269999997</c:v>
                </c:pt>
                <c:pt idx="1">
                  <c:v>8.6888315180000006</c:v>
                </c:pt>
                <c:pt idx="2">
                  <c:v>7.5697574489999999</c:v>
                </c:pt>
                <c:pt idx="3">
                  <c:v>10.419365819999999</c:v>
                </c:pt>
                <c:pt idx="4">
                  <c:v>5.789951801</c:v>
                </c:pt>
                <c:pt idx="5">
                  <c:v>5.4006125970000003</c:v>
                </c:pt>
                <c:pt idx="6">
                  <c:v>7.2332209250000004</c:v>
                </c:pt>
                <c:pt idx="7">
                  <c:v>5.5078996340000002</c:v>
                </c:pt>
                <c:pt idx="8">
                  <c:v>11.35346172</c:v>
                </c:pt>
                <c:pt idx="9">
                  <c:v>0.46837254900000003</c:v>
                </c:pt>
                <c:pt idx="10">
                  <c:v>0.81340640500000005</c:v>
                </c:pt>
                <c:pt idx="11">
                  <c:v>7.0642638570000003</c:v>
                </c:pt>
                <c:pt idx="12">
                  <c:v>3.540191713</c:v>
                </c:pt>
                <c:pt idx="13">
                  <c:v>4.2114156310000004</c:v>
                </c:pt>
                <c:pt idx="14">
                  <c:v>5.1561895900000003</c:v>
                </c:pt>
                <c:pt idx="15">
                  <c:v>3.9476982870000001</c:v>
                </c:pt>
                <c:pt idx="16">
                  <c:v>8.0485336190000005</c:v>
                </c:pt>
                <c:pt idx="17">
                  <c:v>3.758435569</c:v>
                </c:pt>
                <c:pt idx="18">
                  <c:v>10.21570404</c:v>
                </c:pt>
                <c:pt idx="19">
                  <c:v>7.9207635720000003</c:v>
                </c:pt>
                <c:pt idx="20">
                  <c:v>6.5374867999999999</c:v>
                </c:pt>
                <c:pt idx="21">
                  <c:v>6.7783783389999996</c:v>
                </c:pt>
                <c:pt idx="22">
                  <c:v>5.0652056050000001</c:v>
                </c:pt>
                <c:pt idx="23">
                  <c:v>7.5921146989999997</c:v>
                </c:pt>
                <c:pt idx="24">
                  <c:v>5.501653664</c:v>
                </c:pt>
                <c:pt idx="25">
                  <c:v>6.4523430250000002</c:v>
                </c:pt>
                <c:pt idx="26">
                  <c:v>7.6252787800000004</c:v>
                </c:pt>
                <c:pt idx="27">
                  <c:v>4.9597688939999998</c:v>
                </c:pt>
                <c:pt idx="28">
                  <c:v>4.4585868150000003</c:v>
                </c:pt>
                <c:pt idx="29">
                  <c:v>5.0615677549999996</c:v>
                </c:pt>
                <c:pt idx="30">
                  <c:v>7.7058978229999999</c:v>
                </c:pt>
                <c:pt idx="31">
                  <c:v>1.757747698</c:v>
                </c:pt>
                <c:pt idx="32">
                  <c:v>3.7374155529999999</c:v>
                </c:pt>
                <c:pt idx="33">
                  <c:v>4.9626091490000004</c:v>
                </c:pt>
                <c:pt idx="34">
                  <c:v>4.846581284</c:v>
                </c:pt>
                <c:pt idx="35">
                  <c:v>1.0143960139999999</c:v>
                </c:pt>
                <c:pt idx="36">
                  <c:v>2.5502342960000002</c:v>
                </c:pt>
                <c:pt idx="37">
                  <c:v>3.6601327430000001</c:v>
                </c:pt>
                <c:pt idx="38">
                  <c:v>4.2600880109999997</c:v>
                </c:pt>
                <c:pt idx="39">
                  <c:v>3.5544182160000002</c:v>
                </c:pt>
                <c:pt idx="40">
                  <c:v>2.508337724</c:v>
                </c:pt>
                <c:pt idx="41">
                  <c:v>5.7770339919999998</c:v>
                </c:pt>
                <c:pt idx="42">
                  <c:v>7.546860015</c:v>
                </c:pt>
                <c:pt idx="43">
                  <c:v>6.5187780740000001</c:v>
                </c:pt>
                <c:pt idx="44">
                  <c:v>5.8989844409999996</c:v>
                </c:pt>
                <c:pt idx="45">
                  <c:v>4.8328172770000002</c:v>
                </c:pt>
                <c:pt idx="46">
                  <c:v>1.7014054649999999</c:v>
                </c:pt>
                <c:pt idx="47">
                  <c:v>2.8316585189999999</c:v>
                </c:pt>
                <c:pt idx="48">
                  <c:v>1.606688629</c:v>
                </c:pt>
                <c:pt idx="49">
                  <c:v>2.7484059169999999</c:v>
                </c:pt>
                <c:pt idx="50">
                  <c:v>3.50703342</c:v>
                </c:pt>
                <c:pt idx="51">
                  <c:v>4.3964566329999997</c:v>
                </c:pt>
                <c:pt idx="52">
                  <c:v>4.6747079810000001</c:v>
                </c:pt>
                <c:pt idx="53">
                  <c:v>4.7311474750000002</c:v>
                </c:pt>
                <c:pt idx="54">
                  <c:v>5.5267358450000001</c:v>
                </c:pt>
                <c:pt idx="55">
                  <c:v>5.5542774369999997</c:v>
                </c:pt>
                <c:pt idx="56">
                  <c:v>5.8364174980000003</c:v>
                </c:pt>
                <c:pt idx="57">
                  <c:v>1.1447496049999999</c:v>
                </c:pt>
              </c:numCache>
            </c:numRef>
          </c:val>
          <c:extLst>
            <c:ext xmlns:c16="http://schemas.microsoft.com/office/drawing/2014/chart" uri="{C3380CC4-5D6E-409C-BE32-E72D297353CC}">
              <c16:uniqueId val="{00000000-53A6-409E-84EB-C59CB7560DC9}"/>
            </c:ext>
          </c:extLst>
        </c:ser>
        <c:ser>
          <c:idx val="1"/>
          <c:order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Pt>
            <c:idx val="38"/>
            <c:invertIfNegative val="0"/>
            <c:bubble3D val="0"/>
            <c:spPr>
              <a:solidFill>
                <a:srgbClr val="FF000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2-53A6-409E-84EB-C59CB7560DC9}"/>
              </c:ext>
            </c:extLst>
          </c:dPt>
          <c:dLbls>
            <c:delete val="1"/>
          </c:dLbls>
          <c:val>
            <c:numRef>
              <c:f>'Pakistan dataset 1960 to 2020'!$AX$4:$AX$61</c:f>
              <c:numCache>
                <c:formatCode>General</c:formatCode>
                <c:ptCount val="58"/>
                <c:pt idx="0">
                  <c:v>0.159948178</c:v>
                </c:pt>
                <c:pt idx="1">
                  <c:v>-1.1492660539999999</c:v>
                </c:pt>
                <c:pt idx="2">
                  <c:v>4.4884464780000002</c:v>
                </c:pt>
                <c:pt idx="3">
                  <c:v>3.1658826530000002</c:v>
                </c:pt>
                <c:pt idx="4">
                  <c:v>4.60065831</c:v>
                </c:pt>
                <c:pt idx="5">
                  <c:v>7.9396417660000003</c:v>
                </c:pt>
                <c:pt idx="6">
                  <c:v>0.46928856800000002</c:v>
                </c:pt>
                <c:pt idx="7">
                  <c:v>2.3355714070000002</c:v>
                </c:pt>
                <c:pt idx="8">
                  <c:v>3.7083530219999998</c:v>
                </c:pt>
                <c:pt idx="9">
                  <c:v>5.8704905050000002</c:v>
                </c:pt>
                <c:pt idx="10">
                  <c:v>6.7745751409999997</c:v>
                </c:pt>
                <c:pt idx="11">
                  <c:v>15.30147354</c:v>
                </c:pt>
                <c:pt idx="12">
                  <c:v>26.073701790000001</c:v>
                </c:pt>
                <c:pt idx="13">
                  <c:v>21.098098910000001</c:v>
                </c:pt>
                <c:pt idx="14">
                  <c:v>11.5024599</c:v>
                </c:pt>
                <c:pt idx="15">
                  <c:v>10.506665890000001</c:v>
                </c:pt>
                <c:pt idx="16">
                  <c:v>8.9823456959999994</c:v>
                </c:pt>
                <c:pt idx="17">
                  <c:v>6.5334000720000001</c:v>
                </c:pt>
                <c:pt idx="18">
                  <c:v>9.0082093610000005</c:v>
                </c:pt>
                <c:pt idx="19">
                  <c:v>10.07733958</c:v>
                </c:pt>
                <c:pt idx="20">
                  <c:v>9.371647737</c:v>
                </c:pt>
                <c:pt idx="21">
                  <c:v>5.2740836289999997</c:v>
                </c:pt>
                <c:pt idx="22">
                  <c:v>9.6535544519999998</c:v>
                </c:pt>
                <c:pt idx="23">
                  <c:v>4.5349427870000003</c:v>
                </c:pt>
                <c:pt idx="24">
                  <c:v>3.2920008369999998</c:v>
                </c:pt>
                <c:pt idx="25">
                  <c:v>4.5182057779999996</c:v>
                </c:pt>
                <c:pt idx="26">
                  <c:v>9.6175606499999997</c:v>
                </c:pt>
                <c:pt idx="27">
                  <c:v>8.5850480170000001</c:v>
                </c:pt>
                <c:pt idx="28">
                  <c:v>6.4519991680000004</c:v>
                </c:pt>
                <c:pt idx="29">
                  <c:v>13.492416260000001</c:v>
                </c:pt>
                <c:pt idx="30">
                  <c:v>10.20140776</c:v>
                </c:pt>
                <c:pt idx="31">
                  <c:v>8.8385531270000008</c:v>
                </c:pt>
                <c:pt idx="32">
                  <c:v>13.028416050000001</c:v>
                </c:pt>
                <c:pt idx="33">
                  <c:v>13.006484459999999</c:v>
                </c:pt>
                <c:pt idx="34">
                  <c:v>8.3736099970000009</c:v>
                </c:pt>
                <c:pt idx="35">
                  <c:v>13.38351464</c:v>
                </c:pt>
                <c:pt idx="36">
                  <c:v>7.5260368980000001</c:v>
                </c:pt>
                <c:pt idx="37">
                  <c:v>5.8622861799999999</c:v>
                </c:pt>
                <c:pt idx="38">
                  <c:v>38.511986190000002</c:v>
                </c:pt>
                <c:pt idx="39">
                  <c:v>5.3106357129999999</c:v>
                </c:pt>
                <c:pt idx="40">
                  <c:v>3.729013304</c:v>
                </c:pt>
                <c:pt idx="41">
                  <c:v>3.2586047520000001</c:v>
                </c:pt>
                <c:pt idx="42">
                  <c:v>7.330611674</c:v>
                </c:pt>
                <c:pt idx="43">
                  <c:v>7.8397636400000001</c:v>
                </c:pt>
                <c:pt idx="44">
                  <c:v>8.8728148569999998</c:v>
                </c:pt>
                <c:pt idx="45">
                  <c:v>7.2743193259999996</c:v>
                </c:pt>
                <c:pt idx="46">
                  <c:v>13.20400982</c:v>
                </c:pt>
                <c:pt idx="47">
                  <c:v>20.66651581</c:v>
                </c:pt>
                <c:pt idx="48">
                  <c:v>10.850239459999999</c:v>
                </c:pt>
                <c:pt idx="49">
                  <c:v>19.64465113</c:v>
                </c:pt>
                <c:pt idx="50">
                  <c:v>5.9685743809999998</c:v>
                </c:pt>
                <c:pt idx="51">
                  <c:v>6.9659430789999996</c:v>
                </c:pt>
                <c:pt idx="52">
                  <c:v>7.411553241</c:v>
                </c:pt>
                <c:pt idx="53">
                  <c:v>4.1102486589999998</c:v>
                </c:pt>
                <c:pt idx="54">
                  <c:v>0.40023563899999998</c:v>
                </c:pt>
                <c:pt idx="55">
                  <c:v>4.0133775529999998</c:v>
                </c:pt>
                <c:pt idx="56">
                  <c:v>2.4592860949999999</c:v>
                </c:pt>
                <c:pt idx="57">
                  <c:v>8.778732454</c:v>
                </c:pt>
              </c:numCache>
            </c:numRef>
          </c:val>
          <c:extLst>
            <c:ext xmlns:c16="http://schemas.microsoft.com/office/drawing/2014/chart" uri="{C3380CC4-5D6E-409C-BE32-E72D297353CC}">
              <c16:uniqueId val="{00000001-53A6-409E-84EB-C59CB7560DC9}"/>
            </c:ext>
          </c:extLst>
        </c:ser>
        <c:dLbls>
          <c:dLblPos val="inEnd"/>
          <c:showLegendKey val="0"/>
          <c:showVal val="1"/>
          <c:showCatName val="0"/>
          <c:showSerName val="0"/>
          <c:showPercent val="0"/>
          <c:showBubbleSize val="0"/>
        </c:dLbls>
        <c:gapWidth val="100"/>
        <c:overlap val="-24"/>
        <c:axId val="998096911"/>
        <c:axId val="998097743"/>
      </c:barChart>
      <c:catAx>
        <c:axId val="998096911"/>
        <c:scaling>
          <c:orientation val="minMax"/>
        </c:scaling>
        <c:delete val="1"/>
        <c:axPos val="b"/>
        <c:numFmt formatCode="General" sourceLinked="1"/>
        <c:majorTickMark val="none"/>
        <c:minorTickMark val="none"/>
        <c:tickLblPos val="nextTo"/>
        <c:crossAx val="998097743"/>
        <c:crosses val="autoZero"/>
        <c:auto val="1"/>
        <c:lblAlgn val="ctr"/>
        <c:lblOffset val="100"/>
        <c:noMultiLvlLbl val="0"/>
      </c:catAx>
      <c:valAx>
        <c:axId val="998097743"/>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99809691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1" i="0" u="none" strike="noStrike" kern="1200" cap="none" baseline="0">
                <a:solidFill>
                  <a:schemeClr val="lt1">
                    <a:lumMod val="85000"/>
                  </a:schemeClr>
                </a:solidFill>
                <a:latin typeface="+mn-lt"/>
                <a:ea typeface="+mn-ea"/>
                <a:cs typeface="+mn-cs"/>
              </a:defRPr>
            </a:pPr>
            <a:r>
              <a:rPr lang="en-US" sz="2000" baseline="0" dirty="0"/>
              <a:t>GDP Growth and Inflation Rate</a:t>
            </a:r>
            <a:endParaRPr lang="en-US" sz="2000" dirty="0"/>
          </a:p>
        </c:rich>
      </c:tx>
      <c:overlay val="0"/>
      <c:spPr>
        <a:noFill/>
        <a:ln>
          <a:noFill/>
        </a:ln>
        <a:effectLst/>
      </c:spPr>
      <c:txPr>
        <a:bodyPr rot="0" spcFirstLastPara="1" vertOverflow="ellipsis" vert="horz" wrap="square" anchor="ctr" anchorCtr="1"/>
        <a:lstStyle/>
        <a:p>
          <a:pPr>
            <a:defRPr sz="2000" b="1" i="0" u="none" strike="noStrike" kern="1200" cap="none" baseline="0">
              <a:solidFill>
                <a:schemeClr val="lt1">
                  <a:lumMod val="85000"/>
                </a:schemeClr>
              </a:solidFill>
              <a:latin typeface="+mn-lt"/>
              <a:ea typeface="+mn-ea"/>
              <a:cs typeface="+mn-cs"/>
            </a:defRPr>
          </a:pPr>
          <a:endParaRPr lang="en-US"/>
        </a:p>
      </c:txPr>
    </c:title>
    <c:autoTitleDeleted val="0"/>
    <c:plotArea>
      <c:layout/>
      <c:scatterChart>
        <c:scatterStyle val="lineMarker"/>
        <c:varyColors val="0"/>
        <c:ser>
          <c:idx val="0"/>
          <c:order val="0"/>
          <c:spPr>
            <a:ln w="25400" cap="rnd">
              <a:noFill/>
            </a:ln>
            <a:effectLst>
              <a:glow rad="139700">
                <a:schemeClr val="accent1">
                  <a:satMod val="175000"/>
                  <a:alpha val="14000"/>
                </a:schemeClr>
              </a:glow>
            </a:effectLst>
          </c:spPr>
          <c:marker>
            <c:symbol val="circle"/>
            <c:size val="3"/>
            <c:spPr>
              <a:solidFill>
                <a:schemeClr val="accent1">
                  <a:lumMod val="60000"/>
                  <a:lumOff val="40000"/>
                </a:schemeClr>
              </a:solidFill>
              <a:ln>
                <a:noFill/>
              </a:ln>
              <a:effectLst>
                <a:glow rad="63500">
                  <a:schemeClr val="accent1">
                    <a:satMod val="175000"/>
                    <a:alpha val="25000"/>
                  </a:schemeClr>
                </a:glow>
              </a:effectLst>
            </c:spPr>
          </c:marker>
          <c:trendline>
            <c:spPr>
              <a:ln w="25400" cap="rnd">
                <a:solidFill>
                  <a:srgbClr val="FFC000"/>
                </a:solidFill>
              </a:ln>
              <a:effectLst/>
            </c:spPr>
            <c:trendlineType val="linear"/>
            <c:dispRSqr val="1"/>
            <c:dispEq val="1"/>
            <c:trendlineLbl>
              <c:layout>
                <c:manualLayout>
                  <c:x val="3.7343860627775755E-2"/>
                  <c:y val="-0.54105712031537534"/>
                </c:manualLayout>
              </c:layout>
              <c:numFmt formatCode="General" sourceLinked="0"/>
              <c:spPr>
                <a:solidFill>
                  <a:schemeClr val="accent5">
                    <a:lumMod val="75000"/>
                  </a:schemeClr>
                </a:solidFill>
                <a:ln>
                  <a:noFill/>
                </a:ln>
                <a:effectLst/>
              </c:spPr>
              <c:txPr>
                <a:bodyPr rot="0" spcFirstLastPara="1" vertOverflow="ellipsis" vert="horz" wrap="square" anchor="ctr" anchorCtr="1"/>
                <a:lstStyle/>
                <a:p>
                  <a:pPr>
                    <a:defRPr sz="2000" b="0" i="0" u="none" strike="noStrike" kern="1200" baseline="0">
                      <a:solidFill>
                        <a:schemeClr val="lt1">
                          <a:lumMod val="75000"/>
                        </a:schemeClr>
                      </a:solidFill>
                      <a:latin typeface="+mn-lt"/>
                      <a:ea typeface="+mn-ea"/>
                      <a:cs typeface="+mn-cs"/>
                    </a:defRPr>
                  </a:pPr>
                  <a:endParaRPr lang="en-US"/>
                </a:p>
              </c:txPr>
            </c:trendlineLbl>
          </c:trendline>
          <c:xVal>
            <c:numRef>
              <c:f>'Pakistan dataset 1960 to 2020'!$AW$3:$AW$62</c:f>
              <c:numCache>
                <c:formatCode>General</c:formatCode>
                <c:ptCount val="60"/>
                <c:pt idx="0">
                  <c:v>5.9873464189999996</c:v>
                </c:pt>
                <c:pt idx="1">
                  <c:v>4.4828586269999997</c:v>
                </c:pt>
                <c:pt idx="2">
                  <c:v>8.6888315180000006</c:v>
                </c:pt>
                <c:pt idx="3">
                  <c:v>7.5697574489999999</c:v>
                </c:pt>
                <c:pt idx="4">
                  <c:v>10.419365819999999</c:v>
                </c:pt>
                <c:pt idx="5">
                  <c:v>5.789951801</c:v>
                </c:pt>
                <c:pt idx="6">
                  <c:v>5.4006125970000003</c:v>
                </c:pt>
                <c:pt idx="7">
                  <c:v>7.2332209250000004</c:v>
                </c:pt>
                <c:pt idx="8">
                  <c:v>5.5078996340000002</c:v>
                </c:pt>
                <c:pt idx="9">
                  <c:v>11.35346172</c:v>
                </c:pt>
                <c:pt idx="10">
                  <c:v>0.46837254900000003</c:v>
                </c:pt>
                <c:pt idx="11">
                  <c:v>0.81340640500000005</c:v>
                </c:pt>
                <c:pt idx="12">
                  <c:v>7.0642638570000003</c:v>
                </c:pt>
                <c:pt idx="13">
                  <c:v>3.540191713</c:v>
                </c:pt>
                <c:pt idx="14">
                  <c:v>4.2114156310000004</c:v>
                </c:pt>
                <c:pt idx="15">
                  <c:v>5.1561895900000003</c:v>
                </c:pt>
                <c:pt idx="16">
                  <c:v>3.9476982870000001</c:v>
                </c:pt>
                <c:pt idx="17">
                  <c:v>8.0485336190000005</c:v>
                </c:pt>
                <c:pt idx="18">
                  <c:v>3.758435569</c:v>
                </c:pt>
                <c:pt idx="19">
                  <c:v>10.21570404</c:v>
                </c:pt>
                <c:pt idx="20">
                  <c:v>7.9207635720000003</c:v>
                </c:pt>
                <c:pt idx="21">
                  <c:v>6.5374867999999999</c:v>
                </c:pt>
                <c:pt idx="22">
                  <c:v>6.7783783389999996</c:v>
                </c:pt>
                <c:pt idx="23">
                  <c:v>5.0652056050000001</c:v>
                </c:pt>
                <c:pt idx="24">
                  <c:v>7.5921146989999997</c:v>
                </c:pt>
                <c:pt idx="25">
                  <c:v>5.501653664</c:v>
                </c:pt>
                <c:pt idx="26">
                  <c:v>6.4523430250000002</c:v>
                </c:pt>
                <c:pt idx="27">
                  <c:v>7.6252787800000004</c:v>
                </c:pt>
                <c:pt idx="28">
                  <c:v>4.9597688939999998</c:v>
                </c:pt>
                <c:pt idx="29">
                  <c:v>4.4585868150000003</c:v>
                </c:pt>
                <c:pt idx="30">
                  <c:v>5.0615677549999996</c:v>
                </c:pt>
                <c:pt idx="31">
                  <c:v>7.7058978229999999</c:v>
                </c:pt>
                <c:pt idx="32">
                  <c:v>1.757747698</c:v>
                </c:pt>
                <c:pt idx="33">
                  <c:v>3.7374155529999999</c:v>
                </c:pt>
                <c:pt idx="34">
                  <c:v>4.9626091490000004</c:v>
                </c:pt>
                <c:pt idx="35">
                  <c:v>4.846581284</c:v>
                </c:pt>
                <c:pt idx="36">
                  <c:v>1.0143960139999999</c:v>
                </c:pt>
                <c:pt idx="37">
                  <c:v>2.5502342960000002</c:v>
                </c:pt>
                <c:pt idx="38">
                  <c:v>3.6601327430000001</c:v>
                </c:pt>
                <c:pt idx="39">
                  <c:v>4.2600880109999997</c:v>
                </c:pt>
                <c:pt idx="40">
                  <c:v>3.5544182160000002</c:v>
                </c:pt>
                <c:pt idx="41">
                  <c:v>2.508337724</c:v>
                </c:pt>
                <c:pt idx="42">
                  <c:v>5.7770339919999998</c:v>
                </c:pt>
                <c:pt idx="43">
                  <c:v>7.546860015</c:v>
                </c:pt>
                <c:pt idx="44">
                  <c:v>6.5187780740000001</c:v>
                </c:pt>
                <c:pt idx="45">
                  <c:v>5.8989844409999996</c:v>
                </c:pt>
                <c:pt idx="46">
                  <c:v>4.8328172770000002</c:v>
                </c:pt>
                <c:pt idx="47">
                  <c:v>1.7014054649999999</c:v>
                </c:pt>
                <c:pt idx="48">
                  <c:v>2.8316585189999999</c:v>
                </c:pt>
                <c:pt idx="49">
                  <c:v>1.606688629</c:v>
                </c:pt>
                <c:pt idx="50">
                  <c:v>2.7484059169999999</c:v>
                </c:pt>
                <c:pt idx="51">
                  <c:v>3.50703342</c:v>
                </c:pt>
                <c:pt idx="52">
                  <c:v>4.3964566329999997</c:v>
                </c:pt>
                <c:pt idx="53">
                  <c:v>4.6747079810000001</c:v>
                </c:pt>
                <c:pt idx="54">
                  <c:v>4.7311474750000002</c:v>
                </c:pt>
                <c:pt idx="55">
                  <c:v>5.5267358450000001</c:v>
                </c:pt>
                <c:pt idx="56">
                  <c:v>5.5542774369999997</c:v>
                </c:pt>
                <c:pt idx="57">
                  <c:v>5.8364174980000003</c:v>
                </c:pt>
                <c:pt idx="58">
                  <c:v>1.1447496049999999</c:v>
                </c:pt>
                <c:pt idx="59">
                  <c:v>-0.93538953300000005</c:v>
                </c:pt>
              </c:numCache>
            </c:numRef>
          </c:xVal>
          <c:yVal>
            <c:numRef>
              <c:f>'Pakistan dataset 1960 to 2020'!$AX$3:$AX$62</c:f>
              <c:numCache>
                <c:formatCode>General</c:formatCode>
                <c:ptCount val="60"/>
                <c:pt idx="0">
                  <c:v>3.6464612870000002</c:v>
                </c:pt>
                <c:pt idx="1">
                  <c:v>0.159948178</c:v>
                </c:pt>
                <c:pt idx="2">
                  <c:v>-1.1492660539999999</c:v>
                </c:pt>
                <c:pt idx="3">
                  <c:v>4.4884464780000002</c:v>
                </c:pt>
                <c:pt idx="4">
                  <c:v>3.1658826530000002</c:v>
                </c:pt>
                <c:pt idx="5">
                  <c:v>4.60065831</c:v>
                </c:pt>
                <c:pt idx="6">
                  <c:v>7.9396417660000003</c:v>
                </c:pt>
                <c:pt idx="7">
                  <c:v>0.46928856800000002</c:v>
                </c:pt>
                <c:pt idx="8">
                  <c:v>2.3355714070000002</c:v>
                </c:pt>
                <c:pt idx="9">
                  <c:v>3.7083530219999998</c:v>
                </c:pt>
                <c:pt idx="10">
                  <c:v>5.8704905050000002</c:v>
                </c:pt>
                <c:pt idx="11">
                  <c:v>6.7745751409999997</c:v>
                </c:pt>
                <c:pt idx="12">
                  <c:v>15.30147354</c:v>
                </c:pt>
                <c:pt idx="13">
                  <c:v>26.073701790000001</c:v>
                </c:pt>
                <c:pt idx="14">
                  <c:v>21.098098910000001</c:v>
                </c:pt>
                <c:pt idx="15">
                  <c:v>11.5024599</c:v>
                </c:pt>
                <c:pt idx="16">
                  <c:v>10.506665890000001</c:v>
                </c:pt>
                <c:pt idx="17">
                  <c:v>8.9823456959999994</c:v>
                </c:pt>
                <c:pt idx="18">
                  <c:v>6.5334000720000001</c:v>
                </c:pt>
                <c:pt idx="19">
                  <c:v>9.0082093610000005</c:v>
                </c:pt>
                <c:pt idx="20">
                  <c:v>10.07733958</c:v>
                </c:pt>
                <c:pt idx="21">
                  <c:v>9.371647737</c:v>
                </c:pt>
                <c:pt idx="22">
                  <c:v>5.2740836289999997</c:v>
                </c:pt>
                <c:pt idx="23">
                  <c:v>9.6535544519999998</c:v>
                </c:pt>
                <c:pt idx="24">
                  <c:v>4.5349427870000003</c:v>
                </c:pt>
                <c:pt idx="25">
                  <c:v>3.2920008369999998</c:v>
                </c:pt>
                <c:pt idx="26">
                  <c:v>4.5182057779999996</c:v>
                </c:pt>
                <c:pt idx="27">
                  <c:v>9.6175606499999997</c:v>
                </c:pt>
                <c:pt idx="28">
                  <c:v>8.5850480170000001</c:v>
                </c:pt>
                <c:pt idx="29">
                  <c:v>6.4519991680000004</c:v>
                </c:pt>
                <c:pt idx="30">
                  <c:v>13.492416260000001</c:v>
                </c:pt>
                <c:pt idx="31">
                  <c:v>10.20140776</c:v>
                </c:pt>
                <c:pt idx="32">
                  <c:v>8.8385531270000008</c:v>
                </c:pt>
                <c:pt idx="33">
                  <c:v>13.028416050000001</c:v>
                </c:pt>
                <c:pt idx="34">
                  <c:v>13.006484459999999</c:v>
                </c:pt>
                <c:pt idx="35">
                  <c:v>8.3736099970000009</c:v>
                </c:pt>
                <c:pt idx="36">
                  <c:v>13.38351464</c:v>
                </c:pt>
                <c:pt idx="37">
                  <c:v>7.5260368980000001</c:v>
                </c:pt>
                <c:pt idx="38">
                  <c:v>5.8622861799999999</c:v>
                </c:pt>
                <c:pt idx="39">
                  <c:v>38.511986190000002</c:v>
                </c:pt>
                <c:pt idx="40">
                  <c:v>5.3106357129999999</c:v>
                </c:pt>
                <c:pt idx="41">
                  <c:v>3.729013304</c:v>
                </c:pt>
                <c:pt idx="42">
                  <c:v>3.2586047520000001</c:v>
                </c:pt>
                <c:pt idx="43">
                  <c:v>7.330611674</c:v>
                </c:pt>
                <c:pt idx="44">
                  <c:v>7.8397636400000001</c:v>
                </c:pt>
                <c:pt idx="45">
                  <c:v>8.8728148569999998</c:v>
                </c:pt>
                <c:pt idx="46">
                  <c:v>7.2743193259999996</c:v>
                </c:pt>
                <c:pt idx="47">
                  <c:v>13.20400982</c:v>
                </c:pt>
                <c:pt idx="48">
                  <c:v>20.66651581</c:v>
                </c:pt>
                <c:pt idx="49">
                  <c:v>10.850239459999999</c:v>
                </c:pt>
                <c:pt idx="50">
                  <c:v>19.64465113</c:v>
                </c:pt>
                <c:pt idx="51">
                  <c:v>5.9685743809999998</c:v>
                </c:pt>
                <c:pt idx="52">
                  <c:v>6.9659430789999996</c:v>
                </c:pt>
                <c:pt idx="53">
                  <c:v>7.411553241</c:v>
                </c:pt>
                <c:pt idx="54">
                  <c:v>4.1102486589999998</c:v>
                </c:pt>
                <c:pt idx="55">
                  <c:v>0.40023563899999998</c:v>
                </c:pt>
                <c:pt idx="56">
                  <c:v>4.0133775529999998</c:v>
                </c:pt>
                <c:pt idx="57">
                  <c:v>2.4592860949999999</c:v>
                </c:pt>
                <c:pt idx="58">
                  <c:v>8.778732454</c:v>
                </c:pt>
                <c:pt idx="59">
                  <c:v>10.14140186</c:v>
                </c:pt>
              </c:numCache>
            </c:numRef>
          </c:yVal>
          <c:smooth val="0"/>
          <c:extLst>
            <c:ext xmlns:c16="http://schemas.microsoft.com/office/drawing/2014/chart" uri="{C3380CC4-5D6E-409C-BE32-E72D297353CC}">
              <c16:uniqueId val="{00000000-28DF-4606-997A-36480767BAED}"/>
            </c:ext>
          </c:extLst>
        </c:ser>
        <c:dLbls>
          <c:showLegendKey val="0"/>
          <c:showVal val="0"/>
          <c:showCatName val="0"/>
          <c:showSerName val="0"/>
          <c:showPercent val="0"/>
          <c:showBubbleSize val="0"/>
        </c:dLbls>
        <c:axId val="1538999391"/>
        <c:axId val="1539001055"/>
      </c:scatterChart>
      <c:valAx>
        <c:axId val="1538999391"/>
        <c:scaling>
          <c:orientation val="minMax"/>
        </c:scaling>
        <c:delete val="0"/>
        <c:axPos val="b"/>
        <c:title>
          <c:tx>
            <c:rich>
              <a:bodyPr rot="0" spcFirstLastPara="1" vertOverflow="ellipsis" vert="horz" wrap="square" anchor="ctr" anchorCtr="1"/>
              <a:lstStyle/>
              <a:p>
                <a:pPr>
                  <a:defRPr sz="2000" b="1" i="0" u="none" strike="noStrike" kern="1200" baseline="0">
                    <a:solidFill>
                      <a:schemeClr val="lt1">
                        <a:lumMod val="75000"/>
                      </a:schemeClr>
                    </a:solidFill>
                    <a:latin typeface="+mn-lt"/>
                    <a:ea typeface="+mn-ea"/>
                    <a:cs typeface="+mn-cs"/>
                  </a:defRPr>
                </a:pPr>
                <a:r>
                  <a:rPr lang="en-US" sz="2000" dirty="0"/>
                  <a:t>Inflation</a:t>
                </a:r>
                <a:r>
                  <a:rPr lang="en-US" sz="2000" baseline="0" dirty="0"/>
                  <a:t> Rate</a:t>
                </a:r>
                <a:endParaRPr lang="en-US" sz="2000" dirty="0"/>
              </a:p>
            </c:rich>
          </c:tx>
          <c:overlay val="0"/>
          <c:spPr>
            <a:noFill/>
            <a:ln>
              <a:noFill/>
            </a:ln>
            <a:effectLst/>
          </c:spPr>
          <c:txPr>
            <a:bodyPr rot="0" spcFirstLastPara="1" vertOverflow="ellipsis" vert="horz" wrap="square" anchor="ctr" anchorCtr="1"/>
            <a:lstStyle/>
            <a:p>
              <a:pPr>
                <a:defRPr sz="2000" b="1" i="0" u="none" strike="noStrike" kern="1200" baseline="0">
                  <a:solidFill>
                    <a:schemeClr val="lt1">
                      <a:lumMod val="7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539001055"/>
        <c:crosses val="autoZero"/>
        <c:crossBetween val="midCat"/>
      </c:valAx>
      <c:valAx>
        <c:axId val="1539001055"/>
        <c:scaling>
          <c:orientation val="minMax"/>
        </c:scaling>
        <c:delete val="0"/>
        <c:axPos val="l"/>
        <c:majorGridlines>
          <c:spPr>
            <a:ln w="9525" cap="flat" cmpd="sng" algn="ctr">
              <a:solidFill>
                <a:schemeClr val="dk1">
                  <a:lumMod val="65000"/>
                  <a:lumOff val="35000"/>
                  <a:alpha val="75000"/>
                </a:schemeClr>
              </a:solidFill>
              <a:round/>
            </a:ln>
            <a:effectLst/>
          </c:spPr>
        </c:majorGridlines>
        <c:minorGridlines>
          <c:spPr>
            <a:ln w="9525" cap="flat" cmpd="sng" algn="ctr">
              <a:solidFill>
                <a:schemeClr val="dk1">
                  <a:lumMod val="65000"/>
                  <a:lumOff val="35000"/>
                  <a:alpha val="25000"/>
                </a:schemeClr>
              </a:solidFill>
              <a:round/>
            </a:ln>
            <a:effectLst/>
          </c:spPr>
        </c:minorGridlines>
        <c:title>
          <c:tx>
            <c:rich>
              <a:bodyPr rot="-5400000" spcFirstLastPara="1" vertOverflow="ellipsis" vert="horz" wrap="square" anchor="ctr" anchorCtr="1"/>
              <a:lstStyle/>
              <a:p>
                <a:pPr>
                  <a:defRPr sz="1800" b="1" i="0" u="none" strike="noStrike" kern="1200" baseline="0">
                    <a:solidFill>
                      <a:schemeClr val="lt1">
                        <a:lumMod val="75000"/>
                      </a:schemeClr>
                    </a:solidFill>
                    <a:latin typeface="+mn-lt"/>
                    <a:ea typeface="+mn-ea"/>
                    <a:cs typeface="+mn-cs"/>
                  </a:defRPr>
                </a:pPr>
                <a:r>
                  <a:rPr lang="en-US" sz="1800" dirty="0"/>
                  <a:t>GDP</a:t>
                </a:r>
                <a:r>
                  <a:rPr lang="en-US" sz="1800" baseline="0" dirty="0"/>
                  <a:t> Growth</a:t>
                </a:r>
                <a:endParaRPr lang="en-US" sz="1800" dirty="0"/>
              </a:p>
            </c:rich>
          </c:tx>
          <c:layout>
            <c:manualLayout>
              <c:xMode val="edge"/>
              <c:yMode val="edge"/>
              <c:x val="4.1666666666666664E-2"/>
              <c:y val="0.43964056576261301"/>
            </c:manualLayout>
          </c:layout>
          <c:overlay val="0"/>
          <c:spPr>
            <a:noFill/>
            <a:ln>
              <a:noFill/>
            </a:ln>
            <a:effectLst/>
          </c:spPr>
          <c:txPr>
            <a:bodyPr rot="-5400000" spcFirstLastPara="1" vertOverflow="ellipsis" vert="horz" wrap="square" anchor="ctr" anchorCtr="1"/>
            <a:lstStyle/>
            <a:p>
              <a:pPr>
                <a:defRPr sz="1800" b="1" i="0" u="none" strike="noStrike" kern="1200" baseline="0">
                  <a:solidFill>
                    <a:schemeClr val="lt1">
                      <a:lumMod val="7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538999391"/>
        <c:crosses val="autoZero"/>
        <c:crossBetween val="midCat"/>
      </c:valAx>
      <c:spPr>
        <a:noFill/>
        <a:ln>
          <a:noFill/>
        </a:ln>
        <a:effectLst/>
      </c:spPr>
    </c:plotArea>
    <c:plotVisOnly val="1"/>
    <c:dispBlanksAs val="gap"/>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dirty="0"/>
              <a:t>Military</a:t>
            </a:r>
            <a:r>
              <a:rPr lang="en-US" baseline="0" dirty="0"/>
              <a:t> Expenditures Growth</a:t>
            </a:r>
            <a:endParaRPr lang="en-US" dirty="0"/>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barChart>
        <c:barDir val="col"/>
        <c:grouping val="clustered"/>
        <c:varyColors val="0"/>
        <c:ser>
          <c:idx val="0"/>
          <c:order val="0"/>
          <c:spPr>
            <a:noFill/>
            <a:ln w="9525" cap="flat" cmpd="sng" algn="ctr">
              <a:solidFill>
                <a:schemeClr val="accent1"/>
              </a:solidFill>
              <a:miter lim="800000"/>
            </a:ln>
            <a:effectLst>
              <a:glow rad="63500">
                <a:schemeClr val="accent1">
                  <a:satMod val="175000"/>
                  <a:alpha val="25000"/>
                </a:schemeClr>
              </a:glow>
            </a:effectLst>
          </c:spPr>
          <c:invertIfNegative val="0"/>
          <c:val>
            <c:numRef>
              <c:f>'Pakistan dataset 1960 to 2020'!$ACL$3:$ACL$62</c:f>
              <c:numCache>
                <c:formatCode>General</c:formatCode>
                <c:ptCount val="60"/>
                <c:pt idx="0">
                  <c:v>4.0978906410000002</c:v>
                </c:pt>
                <c:pt idx="1">
                  <c:v>3.655872773</c:v>
                </c:pt>
                <c:pt idx="2">
                  <c:v>3.6484129749999998</c:v>
                </c:pt>
                <c:pt idx="3">
                  <c:v>3.865890131</c:v>
                </c:pt>
                <c:pt idx="4">
                  <c:v>5.9046678889999997</c:v>
                </c:pt>
                <c:pt idx="5">
                  <c:v>6.7305219850000002</c:v>
                </c:pt>
                <c:pt idx="6">
                  <c:v>5.4046037020000002</c:v>
                </c:pt>
                <c:pt idx="7">
                  <c:v>5.1039059949999999</c:v>
                </c:pt>
                <c:pt idx="8">
                  <c:v>5.5120418850000004</c:v>
                </c:pt>
                <c:pt idx="9">
                  <c:v>6.1583876220000002</c:v>
                </c:pt>
                <c:pt idx="10">
                  <c:v>6.7355332380000004</c:v>
                </c:pt>
                <c:pt idx="11">
                  <c:v>6.8659555110000001</c:v>
                </c:pt>
                <c:pt idx="12">
                  <c:v>6.2106427269999998</c:v>
                </c:pt>
                <c:pt idx="13">
                  <c:v>6.0909963139999999</c:v>
                </c:pt>
                <c:pt idx="14">
                  <c:v>6.3215202450000003</c:v>
                </c:pt>
                <c:pt idx="15">
                  <c:v>5.8894719929999999</c:v>
                </c:pt>
                <c:pt idx="16">
                  <c:v>5.5474116779999996</c:v>
                </c:pt>
                <c:pt idx="17">
                  <c:v>5.503299663</c:v>
                </c:pt>
                <c:pt idx="18">
                  <c:v>5.4532742949999999</c:v>
                </c:pt>
                <c:pt idx="19">
                  <c:v>5.5232444669999996</c:v>
                </c:pt>
                <c:pt idx="20">
                  <c:v>5.7108705759999996</c:v>
                </c:pt>
                <c:pt idx="21">
                  <c:v>6.3757170869999999</c:v>
                </c:pt>
                <c:pt idx="22">
                  <c:v>6.6437980589999999</c:v>
                </c:pt>
                <c:pt idx="23">
                  <c:v>6.6594914569999997</c:v>
                </c:pt>
                <c:pt idx="24">
                  <c:v>6.9221335980000003</c:v>
                </c:pt>
                <c:pt idx="25">
                  <c:v>6.9916560109999999</c:v>
                </c:pt>
                <c:pt idx="26">
                  <c:v>6.9718800840000004</c:v>
                </c:pt>
                <c:pt idx="27">
                  <c:v>6.7858107309999998</c:v>
                </c:pt>
                <c:pt idx="28">
                  <c:v>6.532725256</c:v>
                </c:pt>
                <c:pt idx="29">
                  <c:v>6.5223202349999996</c:v>
                </c:pt>
                <c:pt idx="30">
                  <c:v>6.5709527879999996</c:v>
                </c:pt>
                <c:pt idx="31">
                  <c:v>6.698187549</c:v>
                </c:pt>
                <c:pt idx="32">
                  <c:v>6.4273126229999997</c:v>
                </c:pt>
                <c:pt idx="33">
                  <c:v>5.9235482929999996</c:v>
                </c:pt>
                <c:pt idx="34">
                  <c:v>5.8202252830000001</c:v>
                </c:pt>
                <c:pt idx="35">
                  <c:v>6.0371663050000004</c:v>
                </c:pt>
                <c:pt idx="36">
                  <c:v>5.621216489</c:v>
                </c:pt>
                <c:pt idx="37">
                  <c:v>5.4150950440000001</c:v>
                </c:pt>
                <c:pt idx="38">
                  <c:v>5.1898992650000002</c:v>
                </c:pt>
                <c:pt idx="39">
                  <c:v>4.1687227140000003</c:v>
                </c:pt>
                <c:pt idx="40">
                  <c:v>3.878933945</c:v>
                </c:pt>
                <c:pt idx="41">
                  <c:v>4.0737701680000002</c:v>
                </c:pt>
                <c:pt idx="42">
                  <c:v>4.0914271869999999</c:v>
                </c:pt>
                <c:pt idx="43">
                  <c:v>3.9560341170000002</c:v>
                </c:pt>
                <c:pt idx="44">
                  <c:v>3.8970193929999999</c:v>
                </c:pt>
                <c:pt idx="45">
                  <c:v>3.6452552040000001</c:v>
                </c:pt>
                <c:pt idx="46">
                  <c:v>3.5119861000000001</c:v>
                </c:pt>
                <c:pt idx="47">
                  <c:v>3.4593710039999999</c:v>
                </c:pt>
                <c:pt idx="48">
                  <c:v>3.2652239930000002</c:v>
                </c:pt>
                <c:pt idx="49">
                  <c:v>3.4236909729999998</c:v>
                </c:pt>
                <c:pt idx="50">
                  <c:v>3.285650816</c:v>
                </c:pt>
                <c:pt idx="51">
                  <c:v>3.4843987730000001</c:v>
                </c:pt>
                <c:pt idx="52">
                  <c:v>3.4709725069999999</c:v>
                </c:pt>
                <c:pt idx="53">
                  <c:v>3.4765794400000001</c:v>
                </c:pt>
                <c:pt idx="54">
                  <c:v>3.5513872430000002</c:v>
                </c:pt>
                <c:pt idx="55">
                  <c:v>3.5947454699999999</c:v>
                </c:pt>
                <c:pt idx="56">
                  <c:v>3.7744488610000002</c:v>
                </c:pt>
                <c:pt idx="57">
                  <c:v>4.129131364</c:v>
                </c:pt>
                <c:pt idx="58">
                  <c:v>4.1088163580000003</c:v>
                </c:pt>
                <c:pt idx="59">
                  <c:v>4.024714006</c:v>
                </c:pt>
              </c:numCache>
            </c:numRef>
          </c:val>
          <c:extLst>
            <c:ext xmlns:c16="http://schemas.microsoft.com/office/drawing/2014/chart" uri="{C3380CC4-5D6E-409C-BE32-E72D297353CC}">
              <c16:uniqueId val="{00000000-DA99-4F71-85E8-DC2CA1435F4D}"/>
            </c:ext>
          </c:extLst>
        </c:ser>
        <c:dLbls>
          <c:showLegendKey val="0"/>
          <c:showVal val="0"/>
          <c:showCatName val="0"/>
          <c:showSerName val="0"/>
          <c:showPercent val="0"/>
          <c:showBubbleSize val="0"/>
        </c:dLbls>
        <c:gapWidth val="315"/>
        <c:axId val="927658688"/>
        <c:axId val="927656608"/>
      </c:barChart>
      <c:catAx>
        <c:axId val="927658688"/>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27656608"/>
        <c:crosses val="autoZero"/>
        <c:auto val="1"/>
        <c:lblAlgn val="ctr"/>
        <c:lblOffset val="100"/>
        <c:noMultiLvlLbl val="0"/>
      </c:catAx>
      <c:valAx>
        <c:axId val="927656608"/>
        <c:scaling>
          <c:orientation val="minMax"/>
          <c:max val="12"/>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27658688"/>
        <c:crosses val="autoZero"/>
        <c:crossBetween val="between"/>
      </c:valAx>
      <c:spPr>
        <a:noFill/>
        <a:ln>
          <a:noFill/>
        </a:ln>
        <a:effectLst/>
      </c:spPr>
    </c:plotArea>
    <c:plotVisOnly val="1"/>
    <c:dispBlanksAs val="gap"/>
    <c:showDLblsOverMax val="0"/>
  </c:chart>
  <c:spPr>
    <a:solidFill>
      <a:srgbClr val="5E6576"/>
    </a:solidFill>
    <a:ln w="9525" cap="flat" cmpd="sng" algn="ctr">
      <a:solidFill>
        <a:schemeClr val="tx2">
          <a:lumMod val="50000"/>
        </a:schemeClr>
      </a:solidFill>
      <a:round/>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dirty="0"/>
              <a:t>GDP</a:t>
            </a:r>
            <a:r>
              <a:rPr lang="en-US" baseline="0" dirty="0"/>
              <a:t> Growth Chart</a:t>
            </a:r>
            <a:endParaRPr lang="en-US" dirty="0"/>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barChart>
        <c:barDir val="col"/>
        <c:grouping val="clustered"/>
        <c:varyColors val="0"/>
        <c:ser>
          <c:idx val="0"/>
          <c:order val="0"/>
          <c:spPr>
            <a:noFill/>
            <a:ln w="9525" cap="flat" cmpd="sng" algn="ctr">
              <a:solidFill>
                <a:schemeClr val="accent1"/>
              </a:solidFill>
              <a:miter lim="800000"/>
            </a:ln>
            <a:effectLst>
              <a:glow rad="63500">
                <a:schemeClr val="accent1">
                  <a:satMod val="175000"/>
                  <a:alpha val="25000"/>
                </a:schemeClr>
              </a:glow>
            </a:effectLst>
          </c:spPr>
          <c:invertIfNegative val="0"/>
          <c:val>
            <c:numRef>
              <c:f>'Pakistan dataset 1960 to 2020'!$AW$4:$AW$61</c:f>
              <c:numCache>
                <c:formatCode>General</c:formatCode>
                <c:ptCount val="58"/>
                <c:pt idx="0">
                  <c:v>4.4828586269999997</c:v>
                </c:pt>
                <c:pt idx="1">
                  <c:v>8.6888315180000006</c:v>
                </c:pt>
                <c:pt idx="2">
                  <c:v>7.5697574489999999</c:v>
                </c:pt>
                <c:pt idx="3">
                  <c:v>10.419365819999999</c:v>
                </c:pt>
                <c:pt idx="4">
                  <c:v>5.789951801</c:v>
                </c:pt>
                <c:pt idx="5">
                  <c:v>5.4006125970000003</c:v>
                </c:pt>
                <c:pt idx="6">
                  <c:v>7.2332209250000004</c:v>
                </c:pt>
                <c:pt idx="7">
                  <c:v>5.5078996340000002</c:v>
                </c:pt>
                <c:pt idx="8">
                  <c:v>11.35346172</c:v>
                </c:pt>
                <c:pt idx="9">
                  <c:v>0.46837254900000003</c:v>
                </c:pt>
                <c:pt idx="10">
                  <c:v>0.81340640500000005</c:v>
                </c:pt>
                <c:pt idx="11">
                  <c:v>7.0642638570000003</c:v>
                </c:pt>
                <c:pt idx="12">
                  <c:v>3.540191713</c:v>
                </c:pt>
                <c:pt idx="13">
                  <c:v>4.2114156310000004</c:v>
                </c:pt>
                <c:pt idx="14">
                  <c:v>5.1561895900000003</c:v>
                </c:pt>
                <c:pt idx="15">
                  <c:v>3.9476982870000001</c:v>
                </c:pt>
                <c:pt idx="16">
                  <c:v>8.0485336190000005</c:v>
                </c:pt>
                <c:pt idx="17">
                  <c:v>3.758435569</c:v>
                </c:pt>
                <c:pt idx="18">
                  <c:v>10.21570404</c:v>
                </c:pt>
                <c:pt idx="19">
                  <c:v>7.9207635720000003</c:v>
                </c:pt>
                <c:pt idx="20">
                  <c:v>6.5374867999999999</c:v>
                </c:pt>
                <c:pt idx="21">
                  <c:v>6.7783783389999996</c:v>
                </c:pt>
                <c:pt idx="22">
                  <c:v>5.0652056050000001</c:v>
                </c:pt>
                <c:pt idx="23">
                  <c:v>7.5921146989999997</c:v>
                </c:pt>
                <c:pt idx="24">
                  <c:v>5.501653664</c:v>
                </c:pt>
                <c:pt idx="25">
                  <c:v>6.4523430250000002</c:v>
                </c:pt>
                <c:pt idx="26">
                  <c:v>7.6252787800000004</c:v>
                </c:pt>
                <c:pt idx="27">
                  <c:v>4.9597688939999998</c:v>
                </c:pt>
                <c:pt idx="28">
                  <c:v>4.4585868150000003</c:v>
                </c:pt>
                <c:pt idx="29">
                  <c:v>5.0615677549999996</c:v>
                </c:pt>
                <c:pt idx="30">
                  <c:v>7.7058978229999999</c:v>
                </c:pt>
                <c:pt idx="31">
                  <c:v>1.757747698</c:v>
                </c:pt>
                <c:pt idx="32">
                  <c:v>3.7374155529999999</c:v>
                </c:pt>
                <c:pt idx="33">
                  <c:v>4.9626091490000004</c:v>
                </c:pt>
                <c:pt idx="34">
                  <c:v>4.846581284</c:v>
                </c:pt>
                <c:pt idx="35">
                  <c:v>1.0143960139999999</c:v>
                </c:pt>
                <c:pt idx="36">
                  <c:v>2.5502342960000002</c:v>
                </c:pt>
                <c:pt idx="37">
                  <c:v>3.6601327430000001</c:v>
                </c:pt>
                <c:pt idx="38">
                  <c:v>4.2600880109999997</c:v>
                </c:pt>
                <c:pt idx="39">
                  <c:v>3.5544182160000002</c:v>
                </c:pt>
                <c:pt idx="40">
                  <c:v>2.508337724</c:v>
                </c:pt>
                <c:pt idx="41">
                  <c:v>5.7770339919999998</c:v>
                </c:pt>
                <c:pt idx="42">
                  <c:v>7.546860015</c:v>
                </c:pt>
                <c:pt idx="43">
                  <c:v>6.5187780740000001</c:v>
                </c:pt>
                <c:pt idx="44">
                  <c:v>5.8989844409999996</c:v>
                </c:pt>
                <c:pt idx="45">
                  <c:v>4.8328172770000002</c:v>
                </c:pt>
                <c:pt idx="46">
                  <c:v>1.7014054649999999</c:v>
                </c:pt>
                <c:pt idx="47">
                  <c:v>2.8316585189999999</c:v>
                </c:pt>
                <c:pt idx="48">
                  <c:v>1.606688629</c:v>
                </c:pt>
                <c:pt idx="49">
                  <c:v>2.7484059169999999</c:v>
                </c:pt>
                <c:pt idx="50">
                  <c:v>3.50703342</c:v>
                </c:pt>
                <c:pt idx="51">
                  <c:v>4.3964566329999997</c:v>
                </c:pt>
                <c:pt idx="52">
                  <c:v>4.6747079810000001</c:v>
                </c:pt>
                <c:pt idx="53">
                  <c:v>4.7311474750000002</c:v>
                </c:pt>
                <c:pt idx="54">
                  <c:v>5.5267358450000001</c:v>
                </c:pt>
                <c:pt idx="55">
                  <c:v>5.5542774369999997</c:v>
                </c:pt>
                <c:pt idx="56">
                  <c:v>5.8364174980000003</c:v>
                </c:pt>
                <c:pt idx="57">
                  <c:v>1.1447496049999999</c:v>
                </c:pt>
              </c:numCache>
            </c:numRef>
          </c:val>
          <c:extLst>
            <c:ext xmlns:c16="http://schemas.microsoft.com/office/drawing/2014/chart" uri="{C3380CC4-5D6E-409C-BE32-E72D297353CC}">
              <c16:uniqueId val="{00000000-9DE0-4351-9675-19034B4D0F74}"/>
            </c:ext>
          </c:extLst>
        </c:ser>
        <c:dLbls>
          <c:showLegendKey val="0"/>
          <c:showVal val="0"/>
          <c:showCatName val="0"/>
          <c:showSerName val="0"/>
          <c:showPercent val="0"/>
          <c:showBubbleSize val="0"/>
        </c:dLbls>
        <c:gapWidth val="315"/>
        <c:overlap val="-40"/>
        <c:axId val="927644128"/>
        <c:axId val="927654528"/>
      </c:barChart>
      <c:catAx>
        <c:axId val="927644128"/>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27654528"/>
        <c:crosses val="autoZero"/>
        <c:auto val="1"/>
        <c:lblAlgn val="ctr"/>
        <c:lblOffset val="100"/>
        <c:noMultiLvlLbl val="0"/>
      </c:catAx>
      <c:valAx>
        <c:axId val="927654528"/>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27644128"/>
        <c:crosses val="autoZero"/>
        <c:crossBetween val="between"/>
      </c:valAx>
      <c:spPr>
        <a:noFill/>
        <a:ln>
          <a:noFill/>
        </a:ln>
        <a:effectLst/>
      </c:spPr>
    </c:plotArea>
    <c:plotVisOnly val="1"/>
    <c:dispBlanksAs val="gap"/>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Urban v/s Rural Growth Rate Anually</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errBars>
            <c:errBarType val="both"/>
            <c:errValType val="stdErr"/>
            <c:noEndCap val="0"/>
            <c:spPr>
              <a:noFill/>
              <a:ln w="9525" cap="flat" cmpd="sng" algn="ctr">
                <a:solidFill>
                  <a:schemeClr val="lt1">
                    <a:lumMod val="95000"/>
                  </a:schemeClr>
                </a:solidFill>
                <a:round/>
              </a:ln>
              <a:effectLst/>
            </c:spPr>
          </c:errBars>
          <c:val>
            <c:numRef>
              <c:f>'Pakistan dataset 1960 to 2020'!$AJR$3:$AJR$62</c:f>
              <c:numCache>
                <c:formatCode>General</c:formatCode>
                <c:ptCount val="60"/>
                <c:pt idx="0">
                  <c:v>1.85377222</c:v>
                </c:pt>
                <c:pt idx="1">
                  <c:v>2.108079729</c:v>
                </c:pt>
                <c:pt idx="2">
                  <c:v>2.1612439980000002</c:v>
                </c:pt>
                <c:pt idx="3">
                  <c:v>2.2006112610000002</c:v>
                </c:pt>
                <c:pt idx="4">
                  <c:v>2.2340145229999999</c:v>
                </c:pt>
                <c:pt idx="5">
                  <c:v>2.2640016439999999</c:v>
                </c:pt>
                <c:pt idx="6">
                  <c:v>2.295113121</c:v>
                </c:pt>
                <c:pt idx="7">
                  <c:v>2.3167910030000001</c:v>
                </c:pt>
                <c:pt idx="8">
                  <c:v>2.3297943440000002</c:v>
                </c:pt>
                <c:pt idx="9">
                  <c:v>2.339454334</c:v>
                </c:pt>
                <c:pt idx="10">
                  <c:v>2.346237946</c:v>
                </c:pt>
                <c:pt idx="11">
                  <c:v>2.3609801880000001</c:v>
                </c:pt>
                <c:pt idx="12">
                  <c:v>2.3325836629999999</c:v>
                </c:pt>
                <c:pt idx="13">
                  <c:v>2.3725027170000001</c:v>
                </c:pt>
                <c:pt idx="14">
                  <c:v>2.4464467829999998</c:v>
                </c:pt>
                <c:pt idx="15">
                  <c:v>2.5120295320000001</c:v>
                </c:pt>
                <c:pt idx="16">
                  <c:v>2.5712538619999998</c:v>
                </c:pt>
                <c:pt idx="17">
                  <c:v>2.6328673330000001</c:v>
                </c:pt>
                <c:pt idx="18">
                  <c:v>2.699509135</c:v>
                </c:pt>
                <c:pt idx="19">
                  <c:v>2.7595752180000002</c:v>
                </c:pt>
                <c:pt idx="20">
                  <c:v>2.871643352</c:v>
                </c:pt>
                <c:pt idx="21">
                  <c:v>3.0188033079999999</c:v>
                </c:pt>
                <c:pt idx="22">
                  <c:v>3.027162428</c:v>
                </c:pt>
                <c:pt idx="23">
                  <c:v>2.996059056</c:v>
                </c:pt>
                <c:pt idx="24">
                  <c:v>2.9399987780000001</c:v>
                </c:pt>
                <c:pt idx="25">
                  <c:v>2.881411199</c:v>
                </c:pt>
                <c:pt idx="26">
                  <c:v>2.8252158500000002</c:v>
                </c:pt>
                <c:pt idx="27">
                  <c:v>2.7564981990000001</c:v>
                </c:pt>
                <c:pt idx="28">
                  <c:v>2.6800855499999998</c:v>
                </c:pt>
                <c:pt idx="29">
                  <c:v>2.5975385339999999</c:v>
                </c:pt>
                <c:pt idx="30">
                  <c:v>2.5060665630000001</c:v>
                </c:pt>
                <c:pt idx="31">
                  <c:v>2.4249299240000002</c:v>
                </c:pt>
                <c:pt idx="32">
                  <c:v>2.3833017289999998</c:v>
                </c:pt>
                <c:pt idx="33">
                  <c:v>2.390466553</c:v>
                </c:pt>
                <c:pt idx="34">
                  <c:v>2.425062955</c:v>
                </c:pt>
                <c:pt idx="35">
                  <c:v>2.4690704069999998</c:v>
                </c:pt>
                <c:pt idx="36">
                  <c:v>2.4925059620000001</c:v>
                </c:pt>
                <c:pt idx="37">
                  <c:v>2.496785832</c:v>
                </c:pt>
                <c:pt idx="38">
                  <c:v>2.4715513320000002</c:v>
                </c:pt>
                <c:pt idx="39">
                  <c:v>2.3509038680000001</c:v>
                </c:pt>
                <c:pt idx="40">
                  <c:v>2.2256186040000001</c:v>
                </c:pt>
                <c:pt idx="41">
                  <c:v>2.1172425330000002</c:v>
                </c:pt>
                <c:pt idx="42">
                  <c:v>2.0412638689999998</c:v>
                </c:pt>
                <c:pt idx="43">
                  <c:v>2.0029048280000001</c:v>
                </c:pt>
                <c:pt idx="44">
                  <c:v>1.9924217799999999</c:v>
                </c:pt>
                <c:pt idx="45">
                  <c:v>1.9867870889999999</c:v>
                </c:pt>
                <c:pt idx="46">
                  <c:v>1.972759519</c:v>
                </c:pt>
                <c:pt idx="47">
                  <c:v>1.9531797820000001</c:v>
                </c:pt>
                <c:pt idx="48">
                  <c:v>1.922503861</c:v>
                </c:pt>
                <c:pt idx="49">
                  <c:v>1.8836941389999999</c:v>
                </c:pt>
                <c:pt idx="50">
                  <c:v>1.8429278069999999</c:v>
                </c:pt>
                <c:pt idx="51">
                  <c:v>1.807804489</c:v>
                </c:pt>
                <c:pt idx="52">
                  <c:v>1.7853636740000001</c:v>
                </c:pt>
                <c:pt idx="53">
                  <c:v>1.7720030680000001</c:v>
                </c:pt>
                <c:pt idx="54">
                  <c:v>1.765505106</c:v>
                </c:pt>
                <c:pt idx="55">
                  <c:v>1.7606639610000001</c:v>
                </c:pt>
                <c:pt idx="56">
                  <c:v>1.750852973</c:v>
                </c:pt>
                <c:pt idx="57">
                  <c:v>1.704489607</c:v>
                </c:pt>
                <c:pt idx="58">
                  <c:v>1.64171863</c:v>
                </c:pt>
                <c:pt idx="59">
                  <c:v>1.5685612369999999</c:v>
                </c:pt>
              </c:numCache>
            </c:numRef>
          </c:val>
          <c:extLst>
            <c:ext xmlns:c16="http://schemas.microsoft.com/office/drawing/2014/chart" uri="{C3380CC4-5D6E-409C-BE32-E72D297353CC}">
              <c16:uniqueId val="{00000000-2E2E-47D6-A4BF-D359D2ADDA94}"/>
            </c:ext>
          </c:extLst>
        </c:ser>
        <c:ser>
          <c:idx val="149"/>
          <c:order val="149"/>
          <c:spPr>
            <a:gradFill rotWithShape="1">
              <a:gsLst>
                <a:gs pos="0">
                  <a:schemeClr val="accent6">
                    <a:lumMod val="70000"/>
                    <a:lumOff val="30000"/>
                    <a:satMod val="103000"/>
                    <a:lumMod val="102000"/>
                    <a:tint val="94000"/>
                  </a:schemeClr>
                </a:gs>
                <a:gs pos="50000">
                  <a:schemeClr val="accent6">
                    <a:lumMod val="70000"/>
                    <a:lumOff val="30000"/>
                    <a:satMod val="110000"/>
                    <a:lumMod val="100000"/>
                    <a:shade val="100000"/>
                  </a:schemeClr>
                </a:gs>
                <a:gs pos="100000">
                  <a:schemeClr val="accent6">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errBars>
            <c:errBarType val="both"/>
            <c:errValType val="stdErr"/>
            <c:noEndCap val="0"/>
            <c:spPr>
              <a:noFill/>
              <a:ln w="9525" cap="flat" cmpd="sng" algn="ctr">
                <a:solidFill>
                  <a:schemeClr val="lt1">
                    <a:lumMod val="95000"/>
                  </a:schemeClr>
                </a:solidFill>
                <a:round/>
              </a:ln>
              <a:effectLst/>
            </c:spPr>
          </c:errBars>
          <c:val>
            <c:numRef>
              <c:f>'Pakistan dataset 1960 to 2020'!$APK$3:$APK$62</c:f>
              <c:numCache>
                <c:formatCode>General</c:formatCode>
                <c:ptCount val="60"/>
                <c:pt idx="0">
                  <c:v>4.1448440660000001</c:v>
                </c:pt>
                <c:pt idx="1">
                  <c:v>3.5361283289999998</c:v>
                </c:pt>
                <c:pt idx="2">
                  <c:v>3.583896175</c:v>
                </c:pt>
                <c:pt idx="3">
                  <c:v>3.6292362470000001</c:v>
                </c:pt>
                <c:pt idx="4">
                  <c:v>3.6573635960000002</c:v>
                </c:pt>
                <c:pt idx="5">
                  <c:v>3.6932587899999998</c:v>
                </c:pt>
                <c:pt idx="6">
                  <c:v>3.7192126499999998</c:v>
                </c:pt>
                <c:pt idx="7">
                  <c:v>3.741297307</c:v>
                </c:pt>
                <c:pt idx="8">
                  <c:v>3.7547479469999998</c:v>
                </c:pt>
                <c:pt idx="9">
                  <c:v>3.7648735860000002</c:v>
                </c:pt>
                <c:pt idx="10">
                  <c:v>3.7721307620000002</c:v>
                </c:pt>
                <c:pt idx="11">
                  <c:v>3.7873808950000001</c:v>
                </c:pt>
                <c:pt idx="12">
                  <c:v>4.005986203</c:v>
                </c:pt>
                <c:pt idx="13">
                  <c:v>4.1155545340000002</c:v>
                </c:pt>
                <c:pt idx="14">
                  <c:v>4.185350702</c:v>
                </c:pt>
                <c:pt idx="15">
                  <c:v>4.2571891639999997</c:v>
                </c:pt>
                <c:pt idx="16">
                  <c:v>4.3124670949999997</c:v>
                </c:pt>
                <c:pt idx="17">
                  <c:v>4.3753441410000002</c:v>
                </c:pt>
                <c:pt idx="18">
                  <c:v>4.4383441240000003</c:v>
                </c:pt>
                <c:pt idx="19">
                  <c:v>4.5048446660000003</c:v>
                </c:pt>
                <c:pt idx="20">
                  <c:v>4.4216887600000003</c:v>
                </c:pt>
                <c:pt idx="21">
                  <c:v>4.1916836030000004</c:v>
                </c:pt>
                <c:pt idx="22">
                  <c:v>4.1990568169999998</c:v>
                </c:pt>
                <c:pt idx="23">
                  <c:v>4.1718726129999997</c:v>
                </c:pt>
                <c:pt idx="24">
                  <c:v>4.1148840939999998</c:v>
                </c:pt>
                <c:pt idx="25">
                  <c:v>4.0554221750000004</c:v>
                </c:pt>
                <c:pt idx="26">
                  <c:v>3.9984025750000001</c:v>
                </c:pt>
                <c:pt idx="27">
                  <c:v>3.933673932</c:v>
                </c:pt>
                <c:pt idx="28">
                  <c:v>3.8517591269999998</c:v>
                </c:pt>
                <c:pt idx="29">
                  <c:v>3.7732602850000001</c:v>
                </c:pt>
                <c:pt idx="30">
                  <c:v>3.6811337220000002</c:v>
                </c:pt>
                <c:pt idx="31">
                  <c:v>3.5993958639999999</c:v>
                </c:pt>
                <c:pt idx="32">
                  <c:v>3.5572147850000002</c:v>
                </c:pt>
                <c:pt idx="33">
                  <c:v>3.5638848670000001</c:v>
                </c:pt>
                <c:pt idx="34">
                  <c:v>3.5980395879999998</c:v>
                </c:pt>
                <c:pt idx="35">
                  <c:v>3.6462478460000001</c:v>
                </c:pt>
                <c:pt idx="36">
                  <c:v>3.6647407140000001</c:v>
                </c:pt>
                <c:pt idx="37">
                  <c:v>3.5777083529999998</c:v>
                </c:pt>
                <c:pt idx="38">
                  <c:v>3.3714917309999999</c:v>
                </c:pt>
                <c:pt idx="39">
                  <c:v>3.2525868500000001</c:v>
                </c:pt>
                <c:pt idx="40">
                  <c:v>3.1200308309999998</c:v>
                </c:pt>
                <c:pt idx="41">
                  <c:v>3.0179650250000001</c:v>
                </c:pt>
                <c:pt idx="42">
                  <c:v>2.9392995200000001</c:v>
                </c:pt>
                <c:pt idx="43">
                  <c:v>2.9027705990000001</c:v>
                </c:pt>
                <c:pt idx="44">
                  <c:v>2.889667389</c:v>
                </c:pt>
                <c:pt idx="45">
                  <c:v>2.8859036539999998</c:v>
                </c:pt>
                <c:pt idx="46">
                  <c:v>2.8737607590000001</c:v>
                </c:pt>
                <c:pt idx="47">
                  <c:v>2.8516551890000001</c:v>
                </c:pt>
                <c:pt idx="48">
                  <c:v>2.8184936199999999</c:v>
                </c:pt>
                <c:pt idx="49">
                  <c:v>2.7816474879999999</c:v>
                </c:pt>
                <c:pt idx="50">
                  <c:v>2.7428526770000001</c:v>
                </c:pt>
                <c:pt idx="51">
                  <c:v>2.7097110089999998</c:v>
                </c:pt>
                <c:pt idx="52">
                  <c:v>2.680539204</c:v>
                </c:pt>
                <c:pt idx="53">
                  <c:v>2.669230486</c:v>
                </c:pt>
                <c:pt idx="54">
                  <c:v>2.6647941720000001</c:v>
                </c:pt>
                <c:pt idx="55">
                  <c:v>2.6620273879999998</c:v>
                </c:pt>
                <c:pt idx="56">
                  <c:v>2.6499827979999999</c:v>
                </c:pt>
                <c:pt idx="57">
                  <c:v>2.6703400089999998</c:v>
                </c:pt>
                <c:pt idx="58">
                  <c:v>2.6781018099999998</c:v>
                </c:pt>
                <c:pt idx="59">
                  <c:v>2.6749415440000002</c:v>
                </c:pt>
              </c:numCache>
            </c:numRef>
          </c:val>
          <c:extLst>
            <c:ext xmlns:c16="http://schemas.microsoft.com/office/drawing/2014/chart" uri="{C3380CC4-5D6E-409C-BE32-E72D297353CC}">
              <c16:uniqueId val="{00000095-2E2E-47D6-A4BF-D359D2ADDA94}"/>
            </c:ext>
          </c:extLst>
        </c:ser>
        <c:dLbls>
          <c:showLegendKey val="0"/>
          <c:showVal val="0"/>
          <c:showCatName val="0"/>
          <c:showSerName val="0"/>
          <c:showPercent val="0"/>
          <c:showBubbleSize val="0"/>
        </c:dLbls>
        <c:gapWidth val="223"/>
        <c:overlap val="-31"/>
        <c:axId val="1135796528"/>
        <c:axId val="1135786128"/>
      </c:barChart>
      <c:barChart>
        <c:barDir val="col"/>
        <c:grouping val="clustered"/>
        <c:varyColors val="0"/>
        <c:ser>
          <c:idx val="1"/>
          <c:order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2020'!$AJS$3:$AJS$62</c:f>
            </c:numRef>
          </c:val>
          <c:extLst>
            <c:ext xmlns:c16="http://schemas.microsoft.com/office/drawing/2014/chart" uri="{C3380CC4-5D6E-409C-BE32-E72D297353CC}">
              <c16:uniqueId val="{00000001-2E2E-47D6-A4BF-D359D2ADDA94}"/>
            </c:ext>
          </c:extLst>
        </c:ser>
        <c:ser>
          <c:idx val="2"/>
          <c:order val="2"/>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2020'!$AJT$3:$AJT$62</c:f>
            </c:numRef>
          </c:val>
          <c:extLst>
            <c:ext xmlns:c16="http://schemas.microsoft.com/office/drawing/2014/chart" uri="{C3380CC4-5D6E-409C-BE32-E72D297353CC}">
              <c16:uniqueId val="{00000002-2E2E-47D6-A4BF-D359D2ADDA94}"/>
            </c:ext>
          </c:extLst>
        </c:ser>
        <c:ser>
          <c:idx val="3"/>
          <c:order val="3"/>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2020'!$AJU$3:$AJU$62</c:f>
            </c:numRef>
          </c:val>
          <c:extLst>
            <c:ext xmlns:c16="http://schemas.microsoft.com/office/drawing/2014/chart" uri="{C3380CC4-5D6E-409C-BE32-E72D297353CC}">
              <c16:uniqueId val="{00000003-2E2E-47D6-A4BF-D359D2ADDA94}"/>
            </c:ext>
          </c:extLst>
        </c:ser>
        <c:ser>
          <c:idx val="4"/>
          <c:order val="4"/>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2020'!$AJV$3:$AJV$62</c:f>
            </c:numRef>
          </c:val>
          <c:extLst>
            <c:ext xmlns:c16="http://schemas.microsoft.com/office/drawing/2014/chart" uri="{C3380CC4-5D6E-409C-BE32-E72D297353CC}">
              <c16:uniqueId val="{00000004-2E2E-47D6-A4BF-D359D2ADDA94}"/>
            </c:ext>
          </c:extLst>
        </c:ser>
        <c:ser>
          <c:idx val="5"/>
          <c:order val="5"/>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2020'!$AJW$3:$AJW$62</c:f>
            </c:numRef>
          </c:val>
          <c:extLst>
            <c:ext xmlns:c16="http://schemas.microsoft.com/office/drawing/2014/chart" uri="{C3380CC4-5D6E-409C-BE32-E72D297353CC}">
              <c16:uniqueId val="{00000005-2E2E-47D6-A4BF-D359D2ADDA94}"/>
            </c:ext>
          </c:extLst>
        </c:ser>
        <c:ser>
          <c:idx val="6"/>
          <c:order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2020'!$AJX$3:$AJX$62</c:f>
            </c:numRef>
          </c:val>
          <c:extLst>
            <c:ext xmlns:c16="http://schemas.microsoft.com/office/drawing/2014/chart" uri="{C3380CC4-5D6E-409C-BE32-E72D297353CC}">
              <c16:uniqueId val="{00000006-2E2E-47D6-A4BF-D359D2ADDA94}"/>
            </c:ext>
          </c:extLst>
        </c:ser>
        <c:ser>
          <c:idx val="7"/>
          <c:order val="7"/>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2020'!$AJY$3:$AJY$62</c:f>
            </c:numRef>
          </c:val>
          <c:extLst>
            <c:ext xmlns:c16="http://schemas.microsoft.com/office/drawing/2014/chart" uri="{C3380CC4-5D6E-409C-BE32-E72D297353CC}">
              <c16:uniqueId val="{00000007-2E2E-47D6-A4BF-D359D2ADDA94}"/>
            </c:ext>
          </c:extLst>
        </c:ser>
        <c:ser>
          <c:idx val="8"/>
          <c:order val="8"/>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2020'!$AJZ$3:$AJZ$62</c:f>
            </c:numRef>
          </c:val>
          <c:extLst>
            <c:ext xmlns:c16="http://schemas.microsoft.com/office/drawing/2014/chart" uri="{C3380CC4-5D6E-409C-BE32-E72D297353CC}">
              <c16:uniqueId val="{00000008-2E2E-47D6-A4BF-D359D2ADDA94}"/>
            </c:ext>
          </c:extLst>
        </c:ser>
        <c:ser>
          <c:idx val="9"/>
          <c:order val="9"/>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2020'!$AKA$3:$AKA$62</c:f>
            </c:numRef>
          </c:val>
          <c:extLst>
            <c:ext xmlns:c16="http://schemas.microsoft.com/office/drawing/2014/chart" uri="{C3380CC4-5D6E-409C-BE32-E72D297353CC}">
              <c16:uniqueId val="{00000009-2E2E-47D6-A4BF-D359D2ADDA94}"/>
            </c:ext>
          </c:extLst>
        </c:ser>
        <c:ser>
          <c:idx val="10"/>
          <c:order val="1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2020'!$AKB$3:$AKB$62</c:f>
            </c:numRef>
          </c:val>
          <c:extLst>
            <c:ext xmlns:c16="http://schemas.microsoft.com/office/drawing/2014/chart" uri="{C3380CC4-5D6E-409C-BE32-E72D297353CC}">
              <c16:uniqueId val="{0000000A-2E2E-47D6-A4BF-D359D2ADDA94}"/>
            </c:ext>
          </c:extLst>
        </c:ser>
        <c:ser>
          <c:idx val="11"/>
          <c:order val="11"/>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2020'!$AKC$3:$AKC$62</c:f>
            </c:numRef>
          </c:val>
          <c:extLst>
            <c:ext xmlns:c16="http://schemas.microsoft.com/office/drawing/2014/chart" uri="{C3380CC4-5D6E-409C-BE32-E72D297353CC}">
              <c16:uniqueId val="{0000000B-2E2E-47D6-A4BF-D359D2ADDA94}"/>
            </c:ext>
          </c:extLst>
        </c:ser>
        <c:ser>
          <c:idx val="12"/>
          <c:order val="12"/>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2020'!$AKD$3:$AKD$62</c:f>
            </c:numRef>
          </c:val>
          <c:extLst>
            <c:ext xmlns:c16="http://schemas.microsoft.com/office/drawing/2014/chart" uri="{C3380CC4-5D6E-409C-BE32-E72D297353CC}">
              <c16:uniqueId val="{0000000C-2E2E-47D6-A4BF-D359D2ADDA94}"/>
            </c:ext>
          </c:extLst>
        </c:ser>
        <c:ser>
          <c:idx val="13"/>
          <c:order val="13"/>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2020'!$AKE$3:$AKE$62</c:f>
            </c:numRef>
          </c:val>
          <c:extLst>
            <c:ext xmlns:c16="http://schemas.microsoft.com/office/drawing/2014/chart" uri="{C3380CC4-5D6E-409C-BE32-E72D297353CC}">
              <c16:uniqueId val="{0000000D-2E2E-47D6-A4BF-D359D2ADDA94}"/>
            </c:ext>
          </c:extLst>
        </c:ser>
        <c:ser>
          <c:idx val="14"/>
          <c:order val="14"/>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2020'!$AKF$3:$AKF$62</c:f>
            </c:numRef>
          </c:val>
          <c:extLst>
            <c:ext xmlns:c16="http://schemas.microsoft.com/office/drawing/2014/chart" uri="{C3380CC4-5D6E-409C-BE32-E72D297353CC}">
              <c16:uniqueId val="{0000000E-2E2E-47D6-A4BF-D359D2ADDA94}"/>
            </c:ext>
          </c:extLst>
        </c:ser>
        <c:ser>
          <c:idx val="15"/>
          <c:order val="15"/>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2020'!$AKG$3:$AKG$62</c:f>
            </c:numRef>
          </c:val>
          <c:extLst>
            <c:ext xmlns:c16="http://schemas.microsoft.com/office/drawing/2014/chart" uri="{C3380CC4-5D6E-409C-BE32-E72D297353CC}">
              <c16:uniqueId val="{0000000F-2E2E-47D6-A4BF-D359D2ADDA94}"/>
            </c:ext>
          </c:extLst>
        </c:ser>
        <c:ser>
          <c:idx val="16"/>
          <c:order val="16"/>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2020'!$AKH$3:$AKH$62</c:f>
            </c:numRef>
          </c:val>
          <c:extLst>
            <c:ext xmlns:c16="http://schemas.microsoft.com/office/drawing/2014/chart" uri="{C3380CC4-5D6E-409C-BE32-E72D297353CC}">
              <c16:uniqueId val="{00000010-2E2E-47D6-A4BF-D359D2ADDA94}"/>
            </c:ext>
          </c:extLst>
        </c:ser>
        <c:ser>
          <c:idx val="17"/>
          <c:order val="17"/>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2020'!$AKI$3:$AKI$62</c:f>
            </c:numRef>
          </c:val>
          <c:extLst>
            <c:ext xmlns:c16="http://schemas.microsoft.com/office/drawing/2014/chart" uri="{C3380CC4-5D6E-409C-BE32-E72D297353CC}">
              <c16:uniqueId val="{00000011-2E2E-47D6-A4BF-D359D2ADDA94}"/>
            </c:ext>
          </c:extLst>
        </c:ser>
        <c:ser>
          <c:idx val="18"/>
          <c:order val="18"/>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2020'!$AKJ$3:$AKJ$62</c:f>
            </c:numRef>
          </c:val>
          <c:extLst>
            <c:ext xmlns:c16="http://schemas.microsoft.com/office/drawing/2014/chart" uri="{C3380CC4-5D6E-409C-BE32-E72D297353CC}">
              <c16:uniqueId val="{00000012-2E2E-47D6-A4BF-D359D2ADDA94}"/>
            </c:ext>
          </c:extLst>
        </c:ser>
        <c:ser>
          <c:idx val="19"/>
          <c:order val="19"/>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2020'!$AKK$3:$AKK$62</c:f>
            </c:numRef>
          </c:val>
          <c:extLst>
            <c:ext xmlns:c16="http://schemas.microsoft.com/office/drawing/2014/chart" uri="{C3380CC4-5D6E-409C-BE32-E72D297353CC}">
              <c16:uniqueId val="{00000013-2E2E-47D6-A4BF-D359D2ADDA94}"/>
            </c:ext>
          </c:extLst>
        </c:ser>
        <c:ser>
          <c:idx val="20"/>
          <c:order val="20"/>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2020'!$AKL$3:$AKL$62</c:f>
            </c:numRef>
          </c:val>
          <c:extLst>
            <c:ext xmlns:c16="http://schemas.microsoft.com/office/drawing/2014/chart" uri="{C3380CC4-5D6E-409C-BE32-E72D297353CC}">
              <c16:uniqueId val="{00000014-2E2E-47D6-A4BF-D359D2ADDA94}"/>
            </c:ext>
          </c:extLst>
        </c:ser>
        <c:ser>
          <c:idx val="21"/>
          <c:order val="21"/>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2020'!$AKM$3:$AKM$62</c:f>
            </c:numRef>
          </c:val>
          <c:extLst>
            <c:ext xmlns:c16="http://schemas.microsoft.com/office/drawing/2014/chart" uri="{C3380CC4-5D6E-409C-BE32-E72D297353CC}">
              <c16:uniqueId val="{00000015-2E2E-47D6-A4BF-D359D2ADDA94}"/>
            </c:ext>
          </c:extLst>
        </c:ser>
        <c:ser>
          <c:idx val="22"/>
          <c:order val="22"/>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2020'!$AKN$3:$AKN$62</c:f>
            </c:numRef>
          </c:val>
          <c:extLst>
            <c:ext xmlns:c16="http://schemas.microsoft.com/office/drawing/2014/chart" uri="{C3380CC4-5D6E-409C-BE32-E72D297353CC}">
              <c16:uniqueId val="{00000016-2E2E-47D6-A4BF-D359D2ADDA94}"/>
            </c:ext>
          </c:extLst>
        </c:ser>
        <c:ser>
          <c:idx val="23"/>
          <c:order val="23"/>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2020'!$AKO$3:$AKO$62</c:f>
            </c:numRef>
          </c:val>
          <c:extLst>
            <c:ext xmlns:c16="http://schemas.microsoft.com/office/drawing/2014/chart" uri="{C3380CC4-5D6E-409C-BE32-E72D297353CC}">
              <c16:uniqueId val="{00000017-2E2E-47D6-A4BF-D359D2ADDA94}"/>
            </c:ext>
          </c:extLst>
        </c:ser>
        <c:ser>
          <c:idx val="24"/>
          <c:order val="24"/>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2020'!$AKP$3:$AKP$62</c:f>
            </c:numRef>
          </c:val>
          <c:extLst>
            <c:ext xmlns:c16="http://schemas.microsoft.com/office/drawing/2014/chart" uri="{C3380CC4-5D6E-409C-BE32-E72D297353CC}">
              <c16:uniqueId val="{00000018-2E2E-47D6-A4BF-D359D2ADDA94}"/>
            </c:ext>
          </c:extLst>
        </c:ser>
        <c:ser>
          <c:idx val="25"/>
          <c:order val="25"/>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2020'!$AKQ$3:$AKQ$62</c:f>
            </c:numRef>
          </c:val>
          <c:extLst>
            <c:ext xmlns:c16="http://schemas.microsoft.com/office/drawing/2014/chart" uri="{C3380CC4-5D6E-409C-BE32-E72D297353CC}">
              <c16:uniqueId val="{00000019-2E2E-47D6-A4BF-D359D2ADDA94}"/>
            </c:ext>
          </c:extLst>
        </c:ser>
        <c:ser>
          <c:idx val="26"/>
          <c:order val="26"/>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2020'!$AKR$3:$AKR$62</c:f>
            </c:numRef>
          </c:val>
          <c:extLst>
            <c:ext xmlns:c16="http://schemas.microsoft.com/office/drawing/2014/chart" uri="{C3380CC4-5D6E-409C-BE32-E72D297353CC}">
              <c16:uniqueId val="{0000001A-2E2E-47D6-A4BF-D359D2ADDA94}"/>
            </c:ext>
          </c:extLst>
        </c:ser>
        <c:ser>
          <c:idx val="27"/>
          <c:order val="27"/>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2020'!$AKS$3:$AKS$62</c:f>
            </c:numRef>
          </c:val>
          <c:extLst>
            <c:ext xmlns:c16="http://schemas.microsoft.com/office/drawing/2014/chart" uri="{C3380CC4-5D6E-409C-BE32-E72D297353CC}">
              <c16:uniqueId val="{0000001B-2E2E-47D6-A4BF-D359D2ADDA94}"/>
            </c:ext>
          </c:extLst>
        </c:ser>
        <c:ser>
          <c:idx val="28"/>
          <c:order val="28"/>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2020'!$AKT$3:$AKT$62</c:f>
            </c:numRef>
          </c:val>
          <c:extLst>
            <c:ext xmlns:c16="http://schemas.microsoft.com/office/drawing/2014/chart" uri="{C3380CC4-5D6E-409C-BE32-E72D297353CC}">
              <c16:uniqueId val="{0000001C-2E2E-47D6-A4BF-D359D2ADDA94}"/>
            </c:ext>
          </c:extLst>
        </c:ser>
        <c:ser>
          <c:idx val="29"/>
          <c:order val="29"/>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2020'!$AKU$3:$AKU$62</c:f>
            </c:numRef>
          </c:val>
          <c:extLst>
            <c:ext xmlns:c16="http://schemas.microsoft.com/office/drawing/2014/chart" uri="{C3380CC4-5D6E-409C-BE32-E72D297353CC}">
              <c16:uniqueId val="{0000001D-2E2E-47D6-A4BF-D359D2ADDA94}"/>
            </c:ext>
          </c:extLst>
        </c:ser>
        <c:ser>
          <c:idx val="30"/>
          <c:order val="30"/>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2020'!$AKV$3:$AKV$62</c:f>
            </c:numRef>
          </c:val>
          <c:extLst>
            <c:ext xmlns:c16="http://schemas.microsoft.com/office/drawing/2014/chart" uri="{C3380CC4-5D6E-409C-BE32-E72D297353CC}">
              <c16:uniqueId val="{0000001E-2E2E-47D6-A4BF-D359D2ADDA94}"/>
            </c:ext>
          </c:extLst>
        </c:ser>
        <c:ser>
          <c:idx val="31"/>
          <c:order val="31"/>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2020'!$AKW$3:$AKW$62</c:f>
            </c:numRef>
          </c:val>
          <c:extLst>
            <c:ext xmlns:c16="http://schemas.microsoft.com/office/drawing/2014/chart" uri="{C3380CC4-5D6E-409C-BE32-E72D297353CC}">
              <c16:uniqueId val="{0000001F-2E2E-47D6-A4BF-D359D2ADDA94}"/>
            </c:ext>
          </c:extLst>
        </c:ser>
        <c:ser>
          <c:idx val="32"/>
          <c:order val="32"/>
          <c:spPr>
            <a:gradFill rotWithShape="1">
              <a:gsLst>
                <a:gs pos="0">
                  <a:schemeClr val="accent3">
                    <a:lumMod val="50000"/>
                    <a:satMod val="103000"/>
                    <a:lumMod val="102000"/>
                    <a:tint val="94000"/>
                  </a:schemeClr>
                </a:gs>
                <a:gs pos="50000">
                  <a:schemeClr val="accent3">
                    <a:lumMod val="50000"/>
                    <a:satMod val="110000"/>
                    <a:lumMod val="100000"/>
                    <a:shade val="100000"/>
                  </a:schemeClr>
                </a:gs>
                <a:gs pos="100000">
                  <a:schemeClr val="accent3">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2020'!$AKX$3:$AKX$62</c:f>
            </c:numRef>
          </c:val>
          <c:extLst>
            <c:ext xmlns:c16="http://schemas.microsoft.com/office/drawing/2014/chart" uri="{C3380CC4-5D6E-409C-BE32-E72D297353CC}">
              <c16:uniqueId val="{00000020-2E2E-47D6-A4BF-D359D2ADDA94}"/>
            </c:ext>
          </c:extLst>
        </c:ser>
        <c:ser>
          <c:idx val="33"/>
          <c:order val="33"/>
          <c:spPr>
            <a:gradFill rotWithShape="1">
              <a:gsLst>
                <a:gs pos="0">
                  <a:schemeClr val="accent4">
                    <a:lumMod val="50000"/>
                    <a:satMod val="103000"/>
                    <a:lumMod val="102000"/>
                    <a:tint val="94000"/>
                  </a:schemeClr>
                </a:gs>
                <a:gs pos="50000">
                  <a:schemeClr val="accent4">
                    <a:lumMod val="50000"/>
                    <a:satMod val="110000"/>
                    <a:lumMod val="100000"/>
                    <a:shade val="100000"/>
                  </a:schemeClr>
                </a:gs>
                <a:gs pos="100000">
                  <a:schemeClr val="accent4">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2020'!$AKY$3:$AKY$62</c:f>
            </c:numRef>
          </c:val>
          <c:extLst>
            <c:ext xmlns:c16="http://schemas.microsoft.com/office/drawing/2014/chart" uri="{C3380CC4-5D6E-409C-BE32-E72D297353CC}">
              <c16:uniqueId val="{00000021-2E2E-47D6-A4BF-D359D2ADDA94}"/>
            </c:ext>
          </c:extLst>
        </c:ser>
        <c:ser>
          <c:idx val="34"/>
          <c:order val="34"/>
          <c:spPr>
            <a:gradFill rotWithShape="1">
              <a:gsLst>
                <a:gs pos="0">
                  <a:schemeClr val="accent5">
                    <a:lumMod val="50000"/>
                    <a:satMod val="103000"/>
                    <a:lumMod val="102000"/>
                    <a:tint val="94000"/>
                  </a:schemeClr>
                </a:gs>
                <a:gs pos="50000">
                  <a:schemeClr val="accent5">
                    <a:lumMod val="50000"/>
                    <a:satMod val="110000"/>
                    <a:lumMod val="100000"/>
                    <a:shade val="100000"/>
                  </a:schemeClr>
                </a:gs>
                <a:gs pos="100000">
                  <a:schemeClr val="accent5">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2020'!$AKZ$3:$AKZ$62</c:f>
            </c:numRef>
          </c:val>
          <c:extLst>
            <c:ext xmlns:c16="http://schemas.microsoft.com/office/drawing/2014/chart" uri="{C3380CC4-5D6E-409C-BE32-E72D297353CC}">
              <c16:uniqueId val="{00000022-2E2E-47D6-A4BF-D359D2ADDA94}"/>
            </c:ext>
          </c:extLst>
        </c:ser>
        <c:ser>
          <c:idx val="35"/>
          <c:order val="35"/>
          <c:spPr>
            <a:gradFill rotWithShape="1">
              <a:gsLst>
                <a:gs pos="0">
                  <a:schemeClr val="accent6">
                    <a:lumMod val="50000"/>
                    <a:satMod val="103000"/>
                    <a:lumMod val="102000"/>
                    <a:tint val="94000"/>
                  </a:schemeClr>
                </a:gs>
                <a:gs pos="50000">
                  <a:schemeClr val="accent6">
                    <a:lumMod val="50000"/>
                    <a:satMod val="110000"/>
                    <a:lumMod val="100000"/>
                    <a:shade val="100000"/>
                  </a:schemeClr>
                </a:gs>
                <a:gs pos="100000">
                  <a:schemeClr val="accent6">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2020'!$ALA$3:$ALA$62</c:f>
            </c:numRef>
          </c:val>
          <c:extLst>
            <c:ext xmlns:c16="http://schemas.microsoft.com/office/drawing/2014/chart" uri="{C3380CC4-5D6E-409C-BE32-E72D297353CC}">
              <c16:uniqueId val="{00000023-2E2E-47D6-A4BF-D359D2ADDA94}"/>
            </c:ext>
          </c:extLst>
        </c:ser>
        <c:ser>
          <c:idx val="36"/>
          <c:order val="36"/>
          <c:spPr>
            <a:gradFill rotWithShape="1">
              <a:gsLst>
                <a:gs pos="0">
                  <a:schemeClr val="accent1">
                    <a:lumMod val="70000"/>
                    <a:lumOff val="30000"/>
                    <a:satMod val="103000"/>
                    <a:lumMod val="102000"/>
                    <a:tint val="94000"/>
                  </a:schemeClr>
                </a:gs>
                <a:gs pos="50000">
                  <a:schemeClr val="accent1">
                    <a:lumMod val="70000"/>
                    <a:lumOff val="30000"/>
                    <a:satMod val="110000"/>
                    <a:lumMod val="100000"/>
                    <a:shade val="100000"/>
                  </a:schemeClr>
                </a:gs>
                <a:gs pos="100000">
                  <a:schemeClr val="accent1">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2020'!$ALB$3:$ALB$62</c:f>
            </c:numRef>
          </c:val>
          <c:extLst>
            <c:ext xmlns:c16="http://schemas.microsoft.com/office/drawing/2014/chart" uri="{C3380CC4-5D6E-409C-BE32-E72D297353CC}">
              <c16:uniqueId val="{00000024-2E2E-47D6-A4BF-D359D2ADDA94}"/>
            </c:ext>
          </c:extLst>
        </c:ser>
        <c:ser>
          <c:idx val="37"/>
          <c:order val="37"/>
          <c:spPr>
            <a:gradFill rotWithShape="1">
              <a:gsLst>
                <a:gs pos="0">
                  <a:schemeClr val="accent2">
                    <a:lumMod val="70000"/>
                    <a:lumOff val="30000"/>
                    <a:satMod val="103000"/>
                    <a:lumMod val="102000"/>
                    <a:tint val="94000"/>
                  </a:schemeClr>
                </a:gs>
                <a:gs pos="50000">
                  <a:schemeClr val="accent2">
                    <a:lumMod val="70000"/>
                    <a:lumOff val="30000"/>
                    <a:satMod val="110000"/>
                    <a:lumMod val="100000"/>
                    <a:shade val="100000"/>
                  </a:schemeClr>
                </a:gs>
                <a:gs pos="100000">
                  <a:schemeClr val="accent2">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2020'!$ALC$3:$ALC$62</c:f>
            </c:numRef>
          </c:val>
          <c:extLst>
            <c:ext xmlns:c16="http://schemas.microsoft.com/office/drawing/2014/chart" uri="{C3380CC4-5D6E-409C-BE32-E72D297353CC}">
              <c16:uniqueId val="{00000025-2E2E-47D6-A4BF-D359D2ADDA94}"/>
            </c:ext>
          </c:extLst>
        </c:ser>
        <c:ser>
          <c:idx val="38"/>
          <c:order val="38"/>
          <c:spPr>
            <a:gradFill rotWithShape="1">
              <a:gsLst>
                <a:gs pos="0">
                  <a:schemeClr val="accent3">
                    <a:lumMod val="70000"/>
                    <a:lumOff val="30000"/>
                    <a:satMod val="103000"/>
                    <a:lumMod val="102000"/>
                    <a:tint val="94000"/>
                  </a:schemeClr>
                </a:gs>
                <a:gs pos="50000">
                  <a:schemeClr val="accent3">
                    <a:lumMod val="70000"/>
                    <a:lumOff val="30000"/>
                    <a:satMod val="110000"/>
                    <a:lumMod val="100000"/>
                    <a:shade val="100000"/>
                  </a:schemeClr>
                </a:gs>
                <a:gs pos="100000">
                  <a:schemeClr val="accent3">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2020'!$ALD$3:$ALD$62</c:f>
            </c:numRef>
          </c:val>
          <c:extLst>
            <c:ext xmlns:c16="http://schemas.microsoft.com/office/drawing/2014/chart" uri="{C3380CC4-5D6E-409C-BE32-E72D297353CC}">
              <c16:uniqueId val="{00000026-2E2E-47D6-A4BF-D359D2ADDA94}"/>
            </c:ext>
          </c:extLst>
        </c:ser>
        <c:ser>
          <c:idx val="39"/>
          <c:order val="39"/>
          <c:spPr>
            <a:gradFill rotWithShape="1">
              <a:gsLst>
                <a:gs pos="0">
                  <a:schemeClr val="accent4">
                    <a:lumMod val="70000"/>
                    <a:lumOff val="30000"/>
                    <a:satMod val="103000"/>
                    <a:lumMod val="102000"/>
                    <a:tint val="94000"/>
                  </a:schemeClr>
                </a:gs>
                <a:gs pos="50000">
                  <a:schemeClr val="accent4">
                    <a:lumMod val="70000"/>
                    <a:lumOff val="30000"/>
                    <a:satMod val="110000"/>
                    <a:lumMod val="100000"/>
                    <a:shade val="100000"/>
                  </a:schemeClr>
                </a:gs>
                <a:gs pos="100000">
                  <a:schemeClr val="accent4">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2020'!$ALE$3:$ALE$62</c:f>
            </c:numRef>
          </c:val>
          <c:extLst>
            <c:ext xmlns:c16="http://schemas.microsoft.com/office/drawing/2014/chart" uri="{C3380CC4-5D6E-409C-BE32-E72D297353CC}">
              <c16:uniqueId val="{00000027-2E2E-47D6-A4BF-D359D2ADDA94}"/>
            </c:ext>
          </c:extLst>
        </c:ser>
        <c:ser>
          <c:idx val="40"/>
          <c:order val="40"/>
          <c:spPr>
            <a:gradFill rotWithShape="1">
              <a:gsLst>
                <a:gs pos="0">
                  <a:schemeClr val="accent5">
                    <a:lumMod val="70000"/>
                    <a:lumOff val="30000"/>
                    <a:satMod val="103000"/>
                    <a:lumMod val="102000"/>
                    <a:tint val="94000"/>
                  </a:schemeClr>
                </a:gs>
                <a:gs pos="50000">
                  <a:schemeClr val="accent5">
                    <a:lumMod val="70000"/>
                    <a:lumOff val="30000"/>
                    <a:satMod val="110000"/>
                    <a:lumMod val="100000"/>
                    <a:shade val="100000"/>
                  </a:schemeClr>
                </a:gs>
                <a:gs pos="100000">
                  <a:schemeClr val="accent5">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2020'!$ALF$3:$ALF$62</c:f>
            </c:numRef>
          </c:val>
          <c:extLst>
            <c:ext xmlns:c16="http://schemas.microsoft.com/office/drawing/2014/chart" uri="{C3380CC4-5D6E-409C-BE32-E72D297353CC}">
              <c16:uniqueId val="{00000028-2E2E-47D6-A4BF-D359D2ADDA94}"/>
            </c:ext>
          </c:extLst>
        </c:ser>
        <c:ser>
          <c:idx val="41"/>
          <c:order val="41"/>
          <c:spPr>
            <a:gradFill rotWithShape="1">
              <a:gsLst>
                <a:gs pos="0">
                  <a:schemeClr val="accent6">
                    <a:lumMod val="70000"/>
                    <a:lumOff val="30000"/>
                    <a:satMod val="103000"/>
                    <a:lumMod val="102000"/>
                    <a:tint val="94000"/>
                  </a:schemeClr>
                </a:gs>
                <a:gs pos="50000">
                  <a:schemeClr val="accent6">
                    <a:lumMod val="70000"/>
                    <a:lumOff val="30000"/>
                    <a:satMod val="110000"/>
                    <a:lumMod val="100000"/>
                    <a:shade val="100000"/>
                  </a:schemeClr>
                </a:gs>
                <a:gs pos="100000">
                  <a:schemeClr val="accent6">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2020'!$ALG$3:$ALG$62</c:f>
            </c:numRef>
          </c:val>
          <c:extLst>
            <c:ext xmlns:c16="http://schemas.microsoft.com/office/drawing/2014/chart" uri="{C3380CC4-5D6E-409C-BE32-E72D297353CC}">
              <c16:uniqueId val="{00000029-2E2E-47D6-A4BF-D359D2ADDA94}"/>
            </c:ext>
          </c:extLst>
        </c:ser>
        <c:ser>
          <c:idx val="42"/>
          <c:order val="42"/>
          <c:spPr>
            <a:gradFill rotWithShape="1">
              <a:gsLst>
                <a:gs pos="0">
                  <a:schemeClr val="accent1">
                    <a:lumMod val="70000"/>
                    <a:satMod val="103000"/>
                    <a:lumMod val="102000"/>
                    <a:tint val="94000"/>
                  </a:schemeClr>
                </a:gs>
                <a:gs pos="50000">
                  <a:schemeClr val="accent1">
                    <a:lumMod val="70000"/>
                    <a:satMod val="110000"/>
                    <a:lumMod val="100000"/>
                    <a:shade val="100000"/>
                  </a:schemeClr>
                </a:gs>
                <a:gs pos="100000">
                  <a:schemeClr val="accent1">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2020'!$ALH$3:$ALH$62</c:f>
            </c:numRef>
          </c:val>
          <c:extLst>
            <c:ext xmlns:c16="http://schemas.microsoft.com/office/drawing/2014/chart" uri="{C3380CC4-5D6E-409C-BE32-E72D297353CC}">
              <c16:uniqueId val="{0000002A-2E2E-47D6-A4BF-D359D2ADDA94}"/>
            </c:ext>
          </c:extLst>
        </c:ser>
        <c:ser>
          <c:idx val="43"/>
          <c:order val="43"/>
          <c:spPr>
            <a:gradFill rotWithShape="1">
              <a:gsLst>
                <a:gs pos="0">
                  <a:schemeClr val="accent2">
                    <a:lumMod val="70000"/>
                    <a:satMod val="103000"/>
                    <a:lumMod val="102000"/>
                    <a:tint val="94000"/>
                  </a:schemeClr>
                </a:gs>
                <a:gs pos="50000">
                  <a:schemeClr val="accent2">
                    <a:lumMod val="70000"/>
                    <a:satMod val="110000"/>
                    <a:lumMod val="100000"/>
                    <a:shade val="100000"/>
                  </a:schemeClr>
                </a:gs>
                <a:gs pos="100000">
                  <a:schemeClr val="accent2">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2020'!$ALI$3:$ALI$62</c:f>
            </c:numRef>
          </c:val>
          <c:extLst>
            <c:ext xmlns:c16="http://schemas.microsoft.com/office/drawing/2014/chart" uri="{C3380CC4-5D6E-409C-BE32-E72D297353CC}">
              <c16:uniqueId val="{0000002B-2E2E-47D6-A4BF-D359D2ADDA94}"/>
            </c:ext>
          </c:extLst>
        </c:ser>
        <c:ser>
          <c:idx val="44"/>
          <c:order val="44"/>
          <c:spPr>
            <a:gradFill rotWithShape="1">
              <a:gsLst>
                <a:gs pos="0">
                  <a:schemeClr val="accent3">
                    <a:lumMod val="70000"/>
                    <a:satMod val="103000"/>
                    <a:lumMod val="102000"/>
                    <a:tint val="94000"/>
                  </a:schemeClr>
                </a:gs>
                <a:gs pos="50000">
                  <a:schemeClr val="accent3">
                    <a:lumMod val="70000"/>
                    <a:satMod val="110000"/>
                    <a:lumMod val="100000"/>
                    <a:shade val="100000"/>
                  </a:schemeClr>
                </a:gs>
                <a:gs pos="100000">
                  <a:schemeClr val="accent3">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2020'!$ALJ$3:$ALJ$62</c:f>
            </c:numRef>
          </c:val>
          <c:extLst>
            <c:ext xmlns:c16="http://schemas.microsoft.com/office/drawing/2014/chart" uri="{C3380CC4-5D6E-409C-BE32-E72D297353CC}">
              <c16:uniqueId val="{0000002C-2E2E-47D6-A4BF-D359D2ADDA94}"/>
            </c:ext>
          </c:extLst>
        </c:ser>
        <c:ser>
          <c:idx val="45"/>
          <c:order val="45"/>
          <c:spPr>
            <a:gradFill rotWithShape="1">
              <a:gsLst>
                <a:gs pos="0">
                  <a:schemeClr val="accent4">
                    <a:lumMod val="70000"/>
                    <a:satMod val="103000"/>
                    <a:lumMod val="102000"/>
                    <a:tint val="94000"/>
                  </a:schemeClr>
                </a:gs>
                <a:gs pos="50000">
                  <a:schemeClr val="accent4">
                    <a:lumMod val="70000"/>
                    <a:satMod val="110000"/>
                    <a:lumMod val="100000"/>
                    <a:shade val="100000"/>
                  </a:schemeClr>
                </a:gs>
                <a:gs pos="100000">
                  <a:schemeClr val="accent4">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2020'!$ALK$3:$ALK$62</c:f>
            </c:numRef>
          </c:val>
          <c:extLst>
            <c:ext xmlns:c16="http://schemas.microsoft.com/office/drawing/2014/chart" uri="{C3380CC4-5D6E-409C-BE32-E72D297353CC}">
              <c16:uniqueId val="{0000002D-2E2E-47D6-A4BF-D359D2ADDA94}"/>
            </c:ext>
          </c:extLst>
        </c:ser>
        <c:ser>
          <c:idx val="46"/>
          <c:order val="46"/>
          <c:spPr>
            <a:gradFill rotWithShape="1">
              <a:gsLst>
                <a:gs pos="0">
                  <a:schemeClr val="accent5">
                    <a:lumMod val="70000"/>
                    <a:satMod val="103000"/>
                    <a:lumMod val="102000"/>
                    <a:tint val="94000"/>
                  </a:schemeClr>
                </a:gs>
                <a:gs pos="50000">
                  <a:schemeClr val="accent5">
                    <a:lumMod val="70000"/>
                    <a:satMod val="110000"/>
                    <a:lumMod val="100000"/>
                    <a:shade val="100000"/>
                  </a:schemeClr>
                </a:gs>
                <a:gs pos="100000">
                  <a:schemeClr val="accent5">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2020'!$ALL$3:$ALL$62</c:f>
            </c:numRef>
          </c:val>
          <c:extLst>
            <c:ext xmlns:c16="http://schemas.microsoft.com/office/drawing/2014/chart" uri="{C3380CC4-5D6E-409C-BE32-E72D297353CC}">
              <c16:uniqueId val="{0000002E-2E2E-47D6-A4BF-D359D2ADDA94}"/>
            </c:ext>
          </c:extLst>
        </c:ser>
        <c:ser>
          <c:idx val="47"/>
          <c:order val="47"/>
          <c:spPr>
            <a:gradFill rotWithShape="1">
              <a:gsLst>
                <a:gs pos="0">
                  <a:schemeClr val="accent6">
                    <a:lumMod val="70000"/>
                    <a:satMod val="103000"/>
                    <a:lumMod val="102000"/>
                    <a:tint val="94000"/>
                  </a:schemeClr>
                </a:gs>
                <a:gs pos="50000">
                  <a:schemeClr val="accent6">
                    <a:lumMod val="70000"/>
                    <a:satMod val="110000"/>
                    <a:lumMod val="100000"/>
                    <a:shade val="100000"/>
                  </a:schemeClr>
                </a:gs>
                <a:gs pos="100000">
                  <a:schemeClr val="accent6">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2020'!$ALM$3:$ALM$62</c:f>
            </c:numRef>
          </c:val>
          <c:extLst>
            <c:ext xmlns:c16="http://schemas.microsoft.com/office/drawing/2014/chart" uri="{C3380CC4-5D6E-409C-BE32-E72D297353CC}">
              <c16:uniqueId val="{0000002F-2E2E-47D6-A4BF-D359D2ADDA94}"/>
            </c:ext>
          </c:extLst>
        </c:ser>
        <c:ser>
          <c:idx val="48"/>
          <c:order val="48"/>
          <c:spPr>
            <a:gradFill rotWithShape="1">
              <a:gsLst>
                <a:gs pos="0">
                  <a:schemeClr val="accent1">
                    <a:lumMod val="50000"/>
                    <a:lumOff val="50000"/>
                    <a:satMod val="103000"/>
                    <a:lumMod val="102000"/>
                    <a:tint val="94000"/>
                  </a:schemeClr>
                </a:gs>
                <a:gs pos="50000">
                  <a:schemeClr val="accent1">
                    <a:lumMod val="50000"/>
                    <a:lumOff val="50000"/>
                    <a:satMod val="110000"/>
                    <a:lumMod val="100000"/>
                    <a:shade val="100000"/>
                  </a:schemeClr>
                </a:gs>
                <a:gs pos="100000">
                  <a:schemeClr val="accent1">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2020'!$ALN$3:$ALN$62</c:f>
            </c:numRef>
          </c:val>
          <c:extLst>
            <c:ext xmlns:c16="http://schemas.microsoft.com/office/drawing/2014/chart" uri="{C3380CC4-5D6E-409C-BE32-E72D297353CC}">
              <c16:uniqueId val="{00000030-2E2E-47D6-A4BF-D359D2ADDA94}"/>
            </c:ext>
          </c:extLst>
        </c:ser>
        <c:ser>
          <c:idx val="49"/>
          <c:order val="49"/>
          <c:spPr>
            <a:gradFill rotWithShape="1">
              <a:gsLst>
                <a:gs pos="0">
                  <a:schemeClr val="accent2">
                    <a:lumMod val="50000"/>
                    <a:lumOff val="50000"/>
                    <a:satMod val="103000"/>
                    <a:lumMod val="102000"/>
                    <a:tint val="94000"/>
                  </a:schemeClr>
                </a:gs>
                <a:gs pos="50000">
                  <a:schemeClr val="accent2">
                    <a:lumMod val="50000"/>
                    <a:lumOff val="50000"/>
                    <a:satMod val="110000"/>
                    <a:lumMod val="100000"/>
                    <a:shade val="100000"/>
                  </a:schemeClr>
                </a:gs>
                <a:gs pos="100000">
                  <a:schemeClr val="accent2">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2020'!$ALO$3:$ALO$62</c:f>
            </c:numRef>
          </c:val>
          <c:extLst>
            <c:ext xmlns:c16="http://schemas.microsoft.com/office/drawing/2014/chart" uri="{C3380CC4-5D6E-409C-BE32-E72D297353CC}">
              <c16:uniqueId val="{00000031-2E2E-47D6-A4BF-D359D2ADDA94}"/>
            </c:ext>
          </c:extLst>
        </c:ser>
        <c:ser>
          <c:idx val="50"/>
          <c:order val="50"/>
          <c:spPr>
            <a:gradFill rotWithShape="1">
              <a:gsLst>
                <a:gs pos="0">
                  <a:schemeClr val="accent3">
                    <a:lumMod val="50000"/>
                    <a:lumOff val="50000"/>
                    <a:satMod val="103000"/>
                    <a:lumMod val="102000"/>
                    <a:tint val="94000"/>
                  </a:schemeClr>
                </a:gs>
                <a:gs pos="50000">
                  <a:schemeClr val="accent3">
                    <a:lumMod val="50000"/>
                    <a:lumOff val="50000"/>
                    <a:satMod val="110000"/>
                    <a:lumMod val="100000"/>
                    <a:shade val="100000"/>
                  </a:schemeClr>
                </a:gs>
                <a:gs pos="100000">
                  <a:schemeClr val="accent3">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2020'!$ALP$3:$ALP$62</c:f>
            </c:numRef>
          </c:val>
          <c:extLst>
            <c:ext xmlns:c16="http://schemas.microsoft.com/office/drawing/2014/chart" uri="{C3380CC4-5D6E-409C-BE32-E72D297353CC}">
              <c16:uniqueId val="{00000032-2E2E-47D6-A4BF-D359D2ADDA94}"/>
            </c:ext>
          </c:extLst>
        </c:ser>
        <c:ser>
          <c:idx val="51"/>
          <c:order val="51"/>
          <c:spPr>
            <a:gradFill rotWithShape="1">
              <a:gsLst>
                <a:gs pos="0">
                  <a:schemeClr val="accent4">
                    <a:lumMod val="50000"/>
                    <a:lumOff val="50000"/>
                    <a:satMod val="103000"/>
                    <a:lumMod val="102000"/>
                    <a:tint val="94000"/>
                  </a:schemeClr>
                </a:gs>
                <a:gs pos="50000">
                  <a:schemeClr val="accent4">
                    <a:lumMod val="50000"/>
                    <a:lumOff val="50000"/>
                    <a:satMod val="110000"/>
                    <a:lumMod val="100000"/>
                    <a:shade val="100000"/>
                  </a:schemeClr>
                </a:gs>
                <a:gs pos="100000">
                  <a:schemeClr val="accent4">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2020'!$ALQ$3:$ALQ$62</c:f>
            </c:numRef>
          </c:val>
          <c:extLst>
            <c:ext xmlns:c16="http://schemas.microsoft.com/office/drawing/2014/chart" uri="{C3380CC4-5D6E-409C-BE32-E72D297353CC}">
              <c16:uniqueId val="{00000033-2E2E-47D6-A4BF-D359D2ADDA94}"/>
            </c:ext>
          </c:extLst>
        </c:ser>
        <c:ser>
          <c:idx val="52"/>
          <c:order val="52"/>
          <c:spPr>
            <a:gradFill rotWithShape="1">
              <a:gsLst>
                <a:gs pos="0">
                  <a:schemeClr val="accent5">
                    <a:lumMod val="50000"/>
                    <a:lumOff val="50000"/>
                    <a:satMod val="103000"/>
                    <a:lumMod val="102000"/>
                    <a:tint val="94000"/>
                  </a:schemeClr>
                </a:gs>
                <a:gs pos="50000">
                  <a:schemeClr val="accent5">
                    <a:lumMod val="50000"/>
                    <a:lumOff val="50000"/>
                    <a:satMod val="110000"/>
                    <a:lumMod val="100000"/>
                    <a:shade val="100000"/>
                  </a:schemeClr>
                </a:gs>
                <a:gs pos="100000">
                  <a:schemeClr val="accent5">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2020'!$ALR$3:$ALR$62</c:f>
            </c:numRef>
          </c:val>
          <c:extLst>
            <c:ext xmlns:c16="http://schemas.microsoft.com/office/drawing/2014/chart" uri="{C3380CC4-5D6E-409C-BE32-E72D297353CC}">
              <c16:uniqueId val="{00000034-2E2E-47D6-A4BF-D359D2ADDA94}"/>
            </c:ext>
          </c:extLst>
        </c:ser>
        <c:ser>
          <c:idx val="53"/>
          <c:order val="53"/>
          <c:spPr>
            <a:gradFill rotWithShape="1">
              <a:gsLst>
                <a:gs pos="0">
                  <a:schemeClr val="accent6">
                    <a:lumMod val="50000"/>
                    <a:lumOff val="50000"/>
                    <a:satMod val="103000"/>
                    <a:lumMod val="102000"/>
                    <a:tint val="94000"/>
                  </a:schemeClr>
                </a:gs>
                <a:gs pos="50000">
                  <a:schemeClr val="accent6">
                    <a:lumMod val="50000"/>
                    <a:lumOff val="50000"/>
                    <a:satMod val="110000"/>
                    <a:lumMod val="100000"/>
                    <a:shade val="100000"/>
                  </a:schemeClr>
                </a:gs>
                <a:gs pos="100000">
                  <a:schemeClr val="accent6">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2020'!$ALS$3:$ALS$62</c:f>
            </c:numRef>
          </c:val>
          <c:extLst>
            <c:ext xmlns:c16="http://schemas.microsoft.com/office/drawing/2014/chart" uri="{C3380CC4-5D6E-409C-BE32-E72D297353CC}">
              <c16:uniqueId val="{00000035-2E2E-47D6-A4BF-D359D2ADDA94}"/>
            </c:ext>
          </c:extLst>
        </c:ser>
        <c:ser>
          <c:idx val="54"/>
          <c:order val="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2020'!$ALT$3:$ALT$62</c:f>
            </c:numRef>
          </c:val>
          <c:extLst>
            <c:ext xmlns:c16="http://schemas.microsoft.com/office/drawing/2014/chart" uri="{C3380CC4-5D6E-409C-BE32-E72D297353CC}">
              <c16:uniqueId val="{00000036-2E2E-47D6-A4BF-D359D2ADDA94}"/>
            </c:ext>
          </c:extLst>
        </c:ser>
        <c:ser>
          <c:idx val="55"/>
          <c:order val="55"/>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2020'!$ALU$3:$ALU$62</c:f>
            </c:numRef>
          </c:val>
          <c:extLst>
            <c:ext xmlns:c16="http://schemas.microsoft.com/office/drawing/2014/chart" uri="{C3380CC4-5D6E-409C-BE32-E72D297353CC}">
              <c16:uniqueId val="{00000037-2E2E-47D6-A4BF-D359D2ADDA94}"/>
            </c:ext>
          </c:extLst>
        </c:ser>
        <c:ser>
          <c:idx val="56"/>
          <c:order val="5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2020'!$ALV$3:$ALV$62</c:f>
            </c:numRef>
          </c:val>
          <c:extLst>
            <c:ext xmlns:c16="http://schemas.microsoft.com/office/drawing/2014/chart" uri="{C3380CC4-5D6E-409C-BE32-E72D297353CC}">
              <c16:uniqueId val="{00000038-2E2E-47D6-A4BF-D359D2ADDA94}"/>
            </c:ext>
          </c:extLst>
        </c:ser>
        <c:ser>
          <c:idx val="57"/>
          <c:order val="57"/>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2020'!$ALW$3:$ALW$62</c:f>
            </c:numRef>
          </c:val>
          <c:extLst>
            <c:ext xmlns:c16="http://schemas.microsoft.com/office/drawing/2014/chart" uri="{C3380CC4-5D6E-409C-BE32-E72D297353CC}">
              <c16:uniqueId val="{00000039-2E2E-47D6-A4BF-D359D2ADDA94}"/>
            </c:ext>
          </c:extLst>
        </c:ser>
        <c:ser>
          <c:idx val="58"/>
          <c:order val="58"/>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2020'!$ALX$3:$ALX$62</c:f>
            </c:numRef>
          </c:val>
          <c:extLst>
            <c:ext xmlns:c16="http://schemas.microsoft.com/office/drawing/2014/chart" uri="{C3380CC4-5D6E-409C-BE32-E72D297353CC}">
              <c16:uniqueId val="{0000003A-2E2E-47D6-A4BF-D359D2ADDA94}"/>
            </c:ext>
          </c:extLst>
        </c:ser>
        <c:ser>
          <c:idx val="59"/>
          <c:order val="59"/>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2020'!$ALY$3:$ALY$62</c:f>
            </c:numRef>
          </c:val>
          <c:extLst>
            <c:ext xmlns:c16="http://schemas.microsoft.com/office/drawing/2014/chart" uri="{C3380CC4-5D6E-409C-BE32-E72D297353CC}">
              <c16:uniqueId val="{0000003B-2E2E-47D6-A4BF-D359D2ADDA94}"/>
            </c:ext>
          </c:extLst>
        </c:ser>
        <c:ser>
          <c:idx val="60"/>
          <c:order val="6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2020'!$ALZ$3:$ALZ$62</c:f>
            </c:numRef>
          </c:val>
          <c:extLst>
            <c:ext xmlns:c16="http://schemas.microsoft.com/office/drawing/2014/chart" uri="{C3380CC4-5D6E-409C-BE32-E72D297353CC}">
              <c16:uniqueId val="{0000003C-2E2E-47D6-A4BF-D359D2ADDA94}"/>
            </c:ext>
          </c:extLst>
        </c:ser>
        <c:ser>
          <c:idx val="61"/>
          <c:order val="61"/>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2020'!$AMA$3:$AMA$62</c:f>
            </c:numRef>
          </c:val>
          <c:extLst>
            <c:ext xmlns:c16="http://schemas.microsoft.com/office/drawing/2014/chart" uri="{C3380CC4-5D6E-409C-BE32-E72D297353CC}">
              <c16:uniqueId val="{0000003D-2E2E-47D6-A4BF-D359D2ADDA94}"/>
            </c:ext>
          </c:extLst>
        </c:ser>
        <c:ser>
          <c:idx val="62"/>
          <c:order val="62"/>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2020'!$AMB$3:$AMB$62</c:f>
            </c:numRef>
          </c:val>
          <c:extLst>
            <c:ext xmlns:c16="http://schemas.microsoft.com/office/drawing/2014/chart" uri="{C3380CC4-5D6E-409C-BE32-E72D297353CC}">
              <c16:uniqueId val="{0000003E-2E2E-47D6-A4BF-D359D2ADDA94}"/>
            </c:ext>
          </c:extLst>
        </c:ser>
        <c:ser>
          <c:idx val="63"/>
          <c:order val="63"/>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2020'!$AMC$3:$AMC$62</c:f>
            </c:numRef>
          </c:val>
          <c:extLst>
            <c:ext xmlns:c16="http://schemas.microsoft.com/office/drawing/2014/chart" uri="{C3380CC4-5D6E-409C-BE32-E72D297353CC}">
              <c16:uniqueId val="{0000003F-2E2E-47D6-A4BF-D359D2ADDA94}"/>
            </c:ext>
          </c:extLst>
        </c:ser>
        <c:ser>
          <c:idx val="64"/>
          <c:order val="64"/>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2020'!$AMD$3:$AMD$62</c:f>
            </c:numRef>
          </c:val>
          <c:extLst>
            <c:ext xmlns:c16="http://schemas.microsoft.com/office/drawing/2014/chart" uri="{C3380CC4-5D6E-409C-BE32-E72D297353CC}">
              <c16:uniqueId val="{00000040-2E2E-47D6-A4BF-D359D2ADDA94}"/>
            </c:ext>
          </c:extLst>
        </c:ser>
        <c:ser>
          <c:idx val="65"/>
          <c:order val="65"/>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2020'!$AME$3:$AME$62</c:f>
            </c:numRef>
          </c:val>
          <c:extLst>
            <c:ext xmlns:c16="http://schemas.microsoft.com/office/drawing/2014/chart" uri="{C3380CC4-5D6E-409C-BE32-E72D297353CC}">
              <c16:uniqueId val="{00000041-2E2E-47D6-A4BF-D359D2ADDA94}"/>
            </c:ext>
          </c:extLst>
        </c:ser>
        <c:ser>
          <c:idx val="66"/>
          <c:order val="6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2020'!$AMF$3:$AMF$62</c:f>
            </c:numRef>
          </c:val>
          <c:extLst>
            <c:ext xmlns:c16="http://schemas.microsoft.com/office/drawing/2014/chart" uri="{C3380CC4-5D6E-409C-BE32-E72D297353CC}">
              <c16:uniqueId val="{00000042-2E2E-47D6-A4BF-D359D2ADDA94}"/>
            </c:ext>
          </c:extLst>
        </c:ser>
        <c:ser>
          <c:idx val="67"/>
          <c:order val="67"/>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2020'!$AMG$3:$AMG$62</c:f>
            </c:numRef>
          </c:val>
          <c:extLst>
            <c:ext xmlns:c16="http://schemas.microsoft.com/office/drawing/2014/chart" uri="{C3380CC4-5D6E-409C-BE32-E72D297353CC}">
              <c16:uniqueId val="{00000043-2E2E-47D6-A4BF-D359D2ADDA94}"/>
            </c:ext>
          </c:extLst>
        </c:ser>
        <c:ser>
          <c:idx val="68"/>
          <c:order val="68"/>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2020'!$AMH$3:$AMH$62</c:f>
            </c:numRef>
          </c:val>
          <c:extLst>
            <c:ext xmlns:c16="http://schemas.microsoft.com/office/drawing/2014/chart" uri="{C3380CC4-5D6E-409C-BE32-E72D297353CC}">
              <c16:uniqueId val="{00000044-2E2E-47D6-A4BF-D359D2ADDA94}"/>
            </c:ext>
          </c:extLst>
        </c:ser>
        <c:ser>
          <c:idx val="69"/>
          <c:order val="69"/>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2020'!$AMI$3:$AMI$62</c:f>
            </c:numRef>
          </c:val>
          <c:extLst>
            <c:ext xmlns:c16="http://schemas.microsoft.com/office/drawing/2014/chart" uri="{C3380CC4-5D6E-409C-BE32-E72D297353CC}">
              <c16:uniqueId val="{00000045-2E2E-47D6-A4BF-D359D2ADDA94}"/>
            </c:ext>
          </c:extLst>
        </c:ser>
        <c:ser>
          <c:idx val="70"/>
          <c:order val="70"/>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2020'!$AMJ$3:$AMJ$62</c:f>
            </c:numRef>
          </c:val>
          <c:extLst>
            <c:ext xmlns:c16="http://schemas.microsoft.com/office/drawing/2014/chart" uri="{C3380CC4-5D6E-409C-BE32-E72D297353CC}">
              <c16:uniqueId val="{00000046-2E2E-47D6-A4BF-D359D2ADDA94}"/>
            </c:ext>
          </c:extLst>
        </c:ser>
        <c:ser>
          <c:idx val="71"/>
          <c:order val="71"/>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2020'!$AMK$3:$AMK$62</c:f>
            </c:numRef>
          </c:val>
          <c:extLst>
            <c:ext xmlns:c16="http://schemas.microsoft.com/office/drawing/2014/chart" uri="{C3380CC4-5D6E-409C-BE32-E72D297353CC}">
              <c16:uniqueId val="{00000047-2E2E-47D6-A4BF-D359D2ADDA94}"/>
            </c:ext>
          </c:extLst>
        </c:ser>
        <c:ser>
          <c:idx val="72"/>
          <c:order val="72"/>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2020'!$AML$3:$AML$62</c:f>
            </c:numRef>
          </c:val>
          <c:extLst>
            <c:ext xmlns:c16="http://schemas.microsoft.com/office/drawing/2014/chart" uri="{C3380CC4-5D6E-409C-BE32-E72D297353CC}">
              <c16:uniqueId val="{00000048-2E2E-47D6-A4BF-D359D2ADDA94}"/>
            </c:ext>
          </c:extLst>
        </c:ser>
        <c:ser>
          <c:idx val="73"/>
          <c:order val="73"/>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2020'!$AMM$3:$AMM$62</c:f>
            </c:numRef>
          </c:val>
          <c:extLst>
            <c:ext xmlns:c16="http://schemas.microsoft.com/office/drawing/2014/chart" uri="{C3380CC4-5D6E-409C-BE32-E72D297353CC}">
              <c16:uniqueId val="{00000049-2E2E-47D6-A4BF-D359D2ADDA94}"/>
            </c:ext>
          </c:extLst>
        </c:ser>
        <c:ser>
          <c:idx val="74"/>
          <c:order val="74"/>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2020'!$AMN$3:$AMN$62</c:f>
            </c:numRef>
          </c:val>
          <c:extLst>
            <c:ext xmlns:c16="http://schemas.microsoft.com/office/drawing/2014/chart" uri="{C3380CC4-5D6E-409C-BE32-E72D297353CC}">
              <c16:uniqueId val="{0000004A-2E2E-47D6-A4BF-D359D2ADDA94}"/>
            </c:ext>
          </c:extLst>
        </c:ser>
        <c:ser>
          <c:idx val="75"/>
          <c:order val="75"/>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2020'!$AMO$3:$AMO$62</c:f>
            </c:numRef>
          </c:val>
          <c:extLst>
            <c:ext xmlns:c16="http://schemas.microsoft.com/office/drawing/2014/chart" uri="{C3380CC4-5D6E-409C-BE32-E72D297353CC}">
              <c16:uniqueId val="{0000004B-2E2E-47D6-A4BF-D359D2ADDA94}"/>
            </c:ext>
          </c:extLst>
        </c:ser>
        <c:ser>
          <c:idx val="76"/>
          <c:order val="76"/>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2020'!$AMP$3:$AMP$62</c:f>
            </c:numRef>
          </c:val>
          <c:extLst>
            <c:ext xmlns:c16="http://schemas.microsoft.com/office/drawing/2014/chart" uri="{C3380CC4-5D6E-409C-BE32-E72D297353CC}">
              <c16:uniqueId val="{0000004C-2E2E-47D6-A4BF-D359D2ADDA94}"/>
            </c:ext>
          </c:extLst>
        </c:ser>
        <c:ser>
          <c:idx val="77"/>
          <c:order val="77"/>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2020'!$AMQ$3:$AMQ$62</c:f>
            </c:numRef>
          </c:val>
          <c:extLst>
            <c:ext xmlns:c16="http://schemas.microsoft.com/office/drawing/2014/chart" uri="{C3380CC4-5D6E-409C-BE32-E72D297353CC}">
              <c16:uniqueId val="{0000004D-2E2E-47D6-A4BF-D359D2ADDA94}"/>
            </c:ext>
          </c:extLst>
        </c:ser>
        <c:ser>
          <c:idx val="78"/>
          <c:order val="78"/>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2020'!$AMR$3:$AMR$62</c:f>
            </c:numRef>
          </c:val>
          <c:extLst>
            <c:ext xmlns:c16="http://schemas.microsoft.com/office/drawing/2014/chart" uri="{C3380CC4-5D6E-409C-BE32-E72D297353CC}">
              <c16:uniqueId val="{0000004E-2E2E-47D6-A4BF-D359D2ADDA94}"/>
            </c:ext>
          </c:extLst>
        </c:ser>
        <c:ser>
          <c:idx val="79"/>
          <c:order val="79"/>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2020'!$AMS$3:$AMS$62</c:f>
            </c:numRef>
          </c:val>
          <c:extLst>
            <c:ext xmlns:c16="http://schemas.microsoft.com/office/drawing/2014/chart" uri="{C3380CC4-5D6E-409C-BE32-E72D297353CC}">
              <c16:uniqueId val="{0000004F-2E2E-47D6-A4BF-D359D2ADDA94}"/>
            </c:ext>
          </c:extLst>
        </c:ser>
        <c:ser>
          <c:idx val="80"/>
          <c:order val="80"/>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2020'!$AMT$3:$AMT$62</c:f>
            </c:numRef>
          </c:val>
          <c:extLst>
            <c:ext xmlns:c16="http://schemas.microsoft.com/office/drawing/2014/chart" uri="{C3380CC4-5D6E-409C-BE32-E72D297353CC}">
              <c16:uniqueId val="{00000050-2E2E-47D6-A4BF-D359D2ADDA94}"/>
            </c:ext>
          </c:extLst>
        </c:ser>
        <c:ser>
          <c:idx val="81"/>
          <c:order val="81"/>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2020'!$AMU$3:$AMU$62</c:f>
            </c:numRef>
          </c:val>
          <c:extLst>
            <c:ext xmlns:c16="http://schemas.microsoft.com/office/drawing/2014/chart" uri="{C3380CC4-5D6E-409C-BE32-E72D297353CC}">
              <c16:uniqueId val="{00000051-2E2E-47D6-A4BF-D359D2ADDA94}"/>
            </c:ext>
          </c:extLst>
        </c:ser>
        <c:ser>
          <c:idx val="82"/>
          <c:order val="82"/>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2020'!$AMV$3:$AMV$62</c:f>
            </c:numRef>
          </c:val>
          <c:extLst>
            <c:ext xmlns:c16="http://schemas.microsoft.com/office/drawing/2014/chart" uri="{C3380CC4-5D6E-409C-BE32-E72D297353CC}">
              <c16:uniqueId val="{00000052-2E2E-47D6-A4BF-D359D2ADDA94}"/>
            </c:ext>
          </c:extLst>
        </c:ser>
        <c:ser>
          <c:idx val="83"/>
          <c:order val="83"/>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2020'!$AMW$3:$AMW$62</c:f>
            </c:numRef>
          </c:val>
          <c:extLst>
            <c:ext xmlns:c16="http://schemas.microsoft.com/office/drawing/2014/chart" uri="{C3380CC4-5D6E-409C-BE32-E72D297353CC}">
              <c16:uniqueId val="{00000053-2E2E-47D6-A4BF-D359D2ADDA94}"/>
            </c:ext>
          </c:extLst>
        </c:ser>
        <c:ser>
          <c:idx val="84"/>
          <c:order val="84"/>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2020'!$AMX$3:$AMX$62</c:f>
            </c:numRef>
          </c:val>
          <c:extLst>
            <c:ext xmlns:c16="http://schemas.microsoft.com/office/drawing/2014/chart" uri="{C3380CC4-5D6E-409C-BE32-E72D297353CC}">
              <c16:uniqueId val="{00000054-2E2E-47D6-A4BF-D359D2ADDA94}"/>
            </c:ext>
          </c:extLst>
        </c:ser>
        <c:ser>
          <c:idx val="85"/>
          <c:order val="85"/>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2020'!$AMY$3:$AMY$62</c:f>
            </c:numRef>
          </c:val>
          <c:extLst>
            <c:ext xmlns:c16="http://schemas.microsoft.com/office/drawing/2014/chart" uri="{C3380CC4-5D6E-409C-BE32-E72D297353CC}">
              <c16:uniqueId val="{00000055-2E2E-47D6-A4BF-D359D2ADDA94}"/>
            </c:ext>
          </c:extLst>
        </c:ser>
        <c:ser>
          <c:idx val="86"/>
          <c:order val="86"/>
          <c:spPr>
            <a:gradFill rotWithShape="1">
              <a:gsLst>
                <a:gs pos="0">
                  <a:schemeClr val="accent3">
                    <a:lumMod val="50000"/>
                    <a:satMod val="103000"/>
                    <a:lumMod val="102000"/>
                    <a:tint val="94000"/>
                  </a:schemeClr>
                </a:gs>
                <a:gs pos="50000">
                  <a:schemeClr val="accent3">
                    <a:lumMod val="50000"/>
                    <a:satMod val="110000"/>
                    <a:lumMod val="100000"/>
                    <a:shade val="100000"/>
                  </a:schemeClr>
                </a:gs>
                <a:gs pos="100000">
                  <a:schemeClr val="accent3">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2020'!$AMZ$3:$AMZ$62</c:f>
            </c:numRef>
          </c:val>
          <c:extLst>
            <c:ext xmlns:c16="http://schemas.microsoft.com/office/drawing/2014/chart" uri="{C3380CC4-5D6E-409C-BE32-E72D297353CC}">
              <c16:uniqueId val="{00000056-2E2E-47D6-A4BF-D359D2ADDA94}"/>
            </c:ext>
          </c:extLst>
        </c:ser>
        <c:ser>
          <c:idx val="87"/>
          <c:order val="87"/>
          <c:spPr>
            <a:gradFill rotWithShape="1">
              <a:gsLst>
                <a:gs pos="0">
                  <a:schemeClr val="accent4">
                    <a:lumMod val="50000"/>
                    <a:satMod val="103000"/>
                    <a:lumMod val="102000"/>
                    <a:tint val="94000"/>
                  </a:schemeClr>
                </a:gs>
                <a:gs pos="50000">
                  <a:schemeClr val="accent4">
                    <a:lumMod val="50000"/>
                    <a:satMod val="110000"/>
                    <a:lumMod val="100000"/>
                    <a:shade val="100000"/>
                  </a:schemeClr>
                </a:gs>
                <a:gs pos="100000">
                  <a:schemeClr val="accent4">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2020'!$ANA$3:$ANA$62</c:f>
            </c:numRef>
          </c:val>
          <c:extLst>
            <c:ext xmlns:c16="http://schemas.microsoft.com/office/drawing/2014/chart" uri="{C3380CC4-5D6E-409C-BE32-E72D297353CC}">
              <c16:uniqueId val="{00000057-2E2E-47D6-A4BF-D359D2ADDA94}"/>
            </c:ext>
          </c:extLst>
        </c:ser>
        <c:ser>
          <c:idx val="88"/>
          <c:order val="88"/>
          <c:spPr>
            <a:gradFill rotWithShape="1">
              <a:gsLst>
                <a:gs pos="0">
                  <a:schemeClr val="accent5">
                    <a:lumMod val="50000"/>
                    <a:satMod val="103000"/>
                    <a:lumMod val="102000"/>
                    <a:tint val="94000"/>
                  </a:schemeClr>
                </a:gs>
                <a:gs pos="50000">
                  <a:schemeClr val="accent5">
                    <a:lumMod val="50000"/>
                    <a:satMod val="110000"/>
                    <a:lumMod val="100000"/>
                    <a:shade val="100000"/>
                  </a:schemeClr>
                </a:gs>
                <a:gs pos="100000">
                  <a:schemeClr val="accent5">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2020'!$ANB$3:$ANB$62</c:f>
            </c:numRef>
          </c:val>
          <c:extLst>
            <c:ext xmlns:c16="http://schemas.microsoft.com/office/drawing/2014/chart" uri="{C3380CC4-5D6E-409C-BE32-E72D297353CC}">
              <c16:uniqueId val="{00000058-2E2E-47D6-A4BF-D359D2ADDA94}"/>
            </c:ext>
          </c:extLst>
        </c:ser>
        <c:ser>
          <c:idx val="89"/>
          <c:order val="89"/>
          <c:spPr>
            <a:gradFill rotWithShape="1">
              <a:gsLst>
                <a:gs pos="0">
                  <a:schemeClr val="accent6">
                    <a:lumMod val="50000"/>
                    <a:satMod val="103000"/>
                    <a:lumMod val="102000"/>
                    <a:tint val="94000"/>
                  </a:schemeClr>
                </a:gs>
                <a:gs pos="50000">
                  <a:schemeClr val="accent6">
                    <a:lumMod val="50000"/>
                    <a:satMod val="110000"/>
                    <a:lumMod val="100000"/>
                    <a:shade val="100000"/>
                  </a:schemeClr>
                </a:gs>
                <a:gs pos="100000">
                  <a:schemeClr val="accent6">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2020'!$ANC$3:$ANC$62</c:f>
            </c:numRef>
          </c:val>
          <c:extLst>
            <c:ext xmlns:c16="http://schemas.microsoft.com/office/drawing/2014/chart" uri="{C3380CC4-5D6E-409C-BE32-E72D297353CC}">
              <c16:uniqueId val="{00000059-2E2E-47D6-A4BF-D359D2ADDA94}"/>
            </c:ext>
          </c:extLst>
        </c:ser>
        <c:ser>
          <c:idx val="90"/>
          <c:order val="90"/>
          <c:spPr>
            <a:gradFill rotWithShape="1">
              <a:gsLst>
                <a:gs pos="0">
                  <a:schemeClr val="accent1">
                    <a:lumMod val="70000"/>
                    <a:lumOff val="30000"/>
                    <a:satMod val="103000"/>
                    <a:lumMod val="102000"/>
                    <a:tint val="94000"/>
                  </a:schemeClr>
                </a:gs>
                <a:gs pos="50000">
                  <a:schemeClr val="accent1">
                    <a:lumMod val="70000"/>
                    <a:lumOff val="30000"/>
                    <a:satMod val="110000"/>
                    <a:lumMod val="100000"/>
                    <a:shade val="100000"/>
                  </a:schemeClr>
                </a:gs>
                <a:gs pos="100000">
                  <a:schemeClr val="accent1">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2020'!$AND$3:$AND$62</c:f>
            </c:numRef>
          </c:val>
          <c:extLst>
            <c:ext xmlns:c16="http://schemas.microsoft.com/office/drawing/2014/chart" uri="{C3380CC4-5D6E-409C-BE32-E72D297353CC}">
              <c16:uniqueId val="{0000005A-2E2E-47D6-A4BF-D359D2ADDA94}"/>
            </c:ext>
          </c:extLst>
        </c:ser>
        <c:ser>
          <c:idx val="91"/>
          <c:order val="91"/>
          <c:spPr>
            <a:gradFill rotWithShape="1">
              <a:gsLst>
                <a:gs pos="0">
                  <a:schemeClr val="accent2">
                    <a:lumMod val="70000"/>
                    <a:lumOff val="30000"/>
                    <a:satMod val="103000"/>
                    <a:lumMod val="102000"/>
                    <a:tint val="94000"/>
                  </a:schemeClr>
                </a:gs>
                <a:gs pos="50000">
                  <a:schemeClr val="accent2">
                    <a:lumMod val="70000"/>
                    <a:lumOff val="30000"/>
                    <a:satMod val="110000"/>
                    <a:lumMod val="100000"/>
                    <a:shade val="100000"/>
                  </a:schemeClr>
                </a:gs>
                <a:gs pos="100000">
                  <a:schemeClr val="accent2">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2020'!$ANE$3:$ANE$62</c:f>
            </c:numRef>
          </c:val>
          <c:extLst>
            <c:ext xmlns:c16="http://schemas.microsoft.com/office/drawing/2014/chart" uri="{C3380CC4-5D6E-409C-BE32-E72D297353CC}">
              <c16:uniqueId val="{0000005B-2E2E-47D6-A4BF-D359D2ADDA94}"/>
            </c:ext>
          </c:extLst>
        </c:ser>
        <c:ser>
          <c:idx val="92"/>
          <c:order val="92"/>
          <c:spPr>
            <a:gradFill rotWithShape="1">
              <a:gsLst>
                <a:gs pos="0">
                  <a:schemeClr val="accent3">
                    <a:lumMod val="70000"/>
                    <a:lumOff val="30000"/>
                    <a:satMod val="103000"/>
                    <a:lumMod val="102000"/>
                    <a:tint val="94000"/>
                  </a:schemeClr>
                </a:gs>
                <a:gs pos="50000">
                  <a:schemeClr val="accent3">
                    <a:lumMod val="70000"/>
                    <a:lumOff val="30000"/>
                    <a:satMod val="110000"/>
                    <a:lumMod val="100000"/>
                    <a:shade val="100000"/>
                  </a:schemeClr>
                </a:gs>
                <a:gs pos="100000">
                  <a:schemeClr val="accent3">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2020'!$ANF$3:$ANF$62</c:f>
            </c:numRef>
          </c:val>
          <c:extLst>
            <c:ext xmlns:c16="http://schemas.microsoft.com/office/drawing/2014/chart" uri="{C3380CC4-5D6E-409C-BE32-E72D297353CC}">
              <c16:uniqueId val="{0000005C-2E2E-47D6-A4BF-D359D2ADDA94}"/>
            </c:ext>
          </c:extLst>
        </c:ser>
        <c:ser>
          <c:idx val="93"/>
          <c:order val="93"/>
          <c:spPr>
            <a:gradFill rotWithShape="1">
              <a:gsLst>
                <a:gs pos="0">
                  <a:schemeClr val="accent4">
                    <a:lumMod val="70000"/>
                    <a:lumOff val="30000"/>
                    <a:satMod val="103000"/>
                    <a:lumMod val="102000"/>
                    <a:tint val="94000"/>
                  </a:schemeClr>
                </a:gs>
                <a:gs pos="50000">
                  <a:schemeClr val="accent4">
                    <a:lumMod val="70000"/>
                    <a:lumOff val="30000"/>
                    <a:satMod val="110000"/>
                    <a:lumMod val="100000"/>
                    <a:shade val="100000"/>
                  </a:schemeClr>
                </a:gs>
                <a:gs pos="100000">
                  <a:schemeClr val="accent4">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2020'!$ANG$3:$ANG$62</c:f>
            </c:numRef>
          </c:val>
          <c:extLst>
            <c:ext xmlns:c16="http://schemas.microsoft.com/office/drawing/2014/chart" uri="{C3380CC4-5D6E-409C-BE32-E72D297353CC}">
              <c16:uniqueId val="{0000005D-2E2E-47D6-A4BF-D359D2ADDA94}"/>
            </c:ext>
          </c:extLst>
        </c:ser>
        <c:ser>
          <c:idx val="94"/>
          <c:order val="94"/>
          <c:spPr>
            <a:gradFill rotWithShape="1">
              <a:gsLst>
                <a:gs pos="0">
                  <a:schemeClr val="accent5">
                    <a:lumMod val="70000"/>
                    <a:lumOff val="30000"/>
                    <a:satMod val="103000"/>
                    <a:lumMod val="102000"/>
                    <a:tint val="94000"/>
                  </a:schemeClr>
                </a:gs>
                <a:gs pos="50000">
                  <a:schemeClr val="accent5">
                    <a:lumMod val="70000"/>
                    <a:lumOff val="30000"/>
                    <a:satMod val="110000"/>
                    <a:lumMod val="100000"/>
                    <a:shade val="100000"/>
                  </a:schemeClr>
                </a:gs>
                <a:gs pos="100000">
                  <a:schemeClr val="accent5">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2020'!$ANH$3:$ANH$62</c:f>
            </c:numRef>
          </c:val>
          <c:extLst>
            <c:ext xmlns:c16="http://schemas.microsoft.com/office/drawing/2014/chart" uri="{C3380CC4-5D6E-409C-BE32-E72D297353CC}">
              <c16:uniqueId val="{0000005E-2E2E-47D6-A4BF-D359D2ADDA94}"/>
            </c:ext>
          </c:extLst>
        </c:ser>
        <c:ser>
          <c:idx val="95"/>
          <c:order val="95"/>
          <c:spPr>
            <a:gradFill rotWithShape="1">
              <a:gsLst>
                <a:gs pos="0">
                  <a:schemeClr val="accent6">
                    <a:lumMod val="70000"/>
                    <a:lumOff val="30000"/>
                    <a:satMod val="103000"/>
                    <a:lumMod val="102000"/>
                    <a:tint val="94000"/>
                  </a:schemeClr>
                </a:gs>
                <a:gs pos="50000">
                  <a:schemeClr val="accent6">
                    <a:lumMod val="70000"/>
                    <a:lumOff val="30000"/>
                    <a:satMod val="110000"/>
                    <a:lumMod val="100000"/>
                    <a:shade val="100000"/>
                  </a:schemeClr>
                </a:gs>
                <a:gs pos="100000">
                  <a:schemeClr val="accent6">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2020'!$ANI$3:$ANI$62</c:f>
            </c:numRef>
          </c:val>
          <c:extLst>
            <c:ext xmlns:c16="http://schemas.microsoft.com/office/drawing/2014/chart" uri="{C3380CC4-5D6E-409C-BE32-E72D297353CC}">
              <c16:uniqueId val="{0000005F-2E2E-47D6-A4BF-D359D2ADDA94}"/>
            </c:ext>
          </c:extLst>
        </c:ser>
        <c:ser>
          <c:idx val="96"/>
          <c:order val="96"/>
          <c:spPr>
            <a:gradFill rotWithShape="1">
              <a:gsLst>
                <a:gs pos="0">
                  <a:schemeClr val="accent1">
                    <a:lumMod val="70000"/>
                    <a:satMod val="103000"/>
                    <a:lumMod val="102000"/>
                    <a:tint val="94000"/>
                  </a:schemeClr>
                </a:gs>
                <a:gs pos="50000">
                  <a:schemeClr val="accent1">
                    <a:lumMod val="70000"/>
                    <a:satMod val="110000"/>
                    <a:lumMod val="100000"/>
                    <a:shade val="100000"/>
                  </a:schemeClr>
                </a:gs>
                <a:gs pos="100000">
                  <a:schemeClr val="accent1">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2020'!$ANJ$3:$ANJ$62</c:f>
            </c:numRef>
          </c:val>
          <c:extLst>
            <c:ext xmlns:c16="http://schemas.microsoft.com/office/drawing/2014/chart" uri="{C3380CC4-5D6E-409C-BE32-E72D297353CC}">
              <c16:uniqueId val="{00000060-2E2E-47D6-A4BF-D359D2ADDA94}"/>
            </c:ext>
          </c:extLst>
        </c:ser>
        <c:ser>
          <c:idx val="97"/>
          <c:order val="97"/>
          <c:spPr>
            <a:gradFill rotWithShape="1">
              <a:gsLst>
                <a:gs pos="0">
                  <a:schemeClr val="accent2">
                    <a:lumMod val="70000"/>
                    <a:satMod val="103000"/>
                    <a:lumMod val="102000"/>
                    <a:tint val="94000"/>
                  </a:schemeClr>
                </a:gs>
                <a:gs pos="50000">
                  <a:schemeClr val="accent2">
                    <a:lumMod val="70000"/>
                    <a:satMod val="110000"/>
                    <a:lumMod val="100000"/>
                    <a:shade val="100000"/>
                  </a:schemeClr>
                </a:gs>
                <a:gs pos="100000">
                  <a:schemeClr val="accent2">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2020'!$ANK$3:$ANK$62</c:f>
            </c:numRef>
          </c:val>
          <c:extLst>
            <c:ext xmlns:c16="http://schemas.microsoft.com/office/drawing/2014/chart" uri="{C3380CC4-5D6E-409C-BE32-E72D297353CC}">
              <c16:uniqueId val="{00000061-2E2E-47D6-A4BF-D359D2ADDA94}"/>
            </c:ext>
          </c:extLst>
        </c:ser>
        <c:ser>
          <c:idx val="98"/>
          <c:order val="98"/>
          <c:spPr>
            <a:gradFill rotWithShape="1">
              <a:gsLst>
                <a:gs pos="0">
                  <a:schemeClr val="accent3">
                    <a:lumMod val="70000"/>
                    <a:satMod val="103000"/>
                    <a:lumMod val="102000"/>
                    <a:tint val="94000"/>
                  </a:schemeClr>
                </a:gs>
                <a:gs pos="50000">
                  <a:schemeClr val="accent3">
                    <a:lumMod val="70000"/>
                    <a:satMod val="110000"/>
                    <a:lumMod val="100000"/>
                    <a:shade val="100000"/>
                  </a:schemeClr>
                </a:gs>
                <a:gs pos="100000">
                  <a:schemeClr val="accent3">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2020'!$ANL$3:$ANL$62</c:f>
            </c:numRef>
          </c:val>
          <c:extLst>
            <c:ext xmlns:c16="http://schemas.microsoft.com/office/drawing/2014/chart" uri="{C3380CC4-5D6E-409C-BE32-E72D297353CC}">
              <c16:uniqueId val="{00000062-2E2E-47D6-A4BF-D359D2ADDA94}"/>
            </c:ext>
          </c:extLst>
        </c:ser>
        <c:ser>
          <c:idx val="99"/>
          <c:order val="99"/>
          <c:spPr>
            <a:gradFill rotWithShape="1">
              <a:gsLst>
                <a:gs pos="0">
                  <a:schemeClr val="accent4">
                    <a:lumMod val="70000"/>
                    <a:satMod val="103000"/>
                    <a:lumMod val="102000"/>
                    <a:tint val="94000"/>
                  </a:schemeClr>
                </a:gs>
                <a:gs pos="50000">
                  <a:schemeClr val="accent4">
                    <a:lumMod val="70000"/>
                    <a:satMod val="110000"/>
                    <a:lumMod val="100000"/>
                    <a:shade val="100000"/>
                  </a:schemeClr>
                </a:gs>
                <a:gs pos="100000">
                  <a:schemeClr val="accent4">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2020'!$ANM$3:$ANM$62</c:f>
            </c:numRef>
          </c:val>
          <c:extLst>
            <c:ext xmlns:c16="http://schemas.microsoft.com/office/drawing/2014/chart" uri="{C3380CC4-5D6E-409C-BE32-E72D297353CC}">
              <c16:uniqueId val="{00000063-2E2E-47D6-A4BF-D359D2ADDA94}"/>
            </c:ext>
          </c:extLst>
        </c:ser>
        <c:ser>
          <c:idx val="100"/>
          <c:order val="100"/>
          <c:spPr>
            <a:gradFill rotWithShape="1">
              <a:gsLst>
                <a:gs pos="0">
                  <a:schemeClr val="accent5">
                    <a:lumMod val="70000"/>
                    <a:satMod val="103000"/>
                    <a:lumMod val="102000"/>
                    <a:tint val="94000"/>
                  </a:schemeClr>
                </a:gs>
                <a:gs pos="50000">
                  <a:schemeClr val="accent5">
                    <a:lumMod val="70000"/>
                    <a:satMod val="110000"/>
                    <a:lumMod val="100000"/>
                    <a:shade val="100000"/>
                  </a:schemeClr>
                </a:gs>
                <a:gs pos="100000">
                  <a:schemeClr val="accent5">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2020'!$ANN$3:$ANN$62</c:f>
            </c:numRef>
          </c:val>
          <c:extLst>
            <c:ext xmlns:c16="http://schemas.microsoft.com/office/drawing/2014/chart" uri="{C3380CC4-5D6E-409C-BE32-E72D297353CC}">
              <c16:uniqueId val="{00000064-2E2E-47D6-A4BF-D359D2ADDA94}"/>
            </c:ext>
          </c:extLst>
        </c:ser>
        <c:ser>
          <c:idx val="101"/>
          <c:order val="101"/>
          <c:spPr>
            <a:gradFill rotWithShape="1">
              <a:gsLst>
                <a:gs pos="0">
                  <a:schemeClr val="accent6">
                    <a:lumMod val="70000"/>
                    <a:satMod val="103000"/>
                    <a:lumMod val="102000"/>
                    <a:tint val="94000"/>
                  </a:schemeClr>
                </a:gs>
                <a:gs pos="50000">
                  <a:schemeClr val="accent6">
                    <a:lumMod val="70000"/>
                    <a:satMod val="110000"/>
                    <a:lumMod val="100000"/>
                    <a:shade val="100000"/>
                  </a:schemeClr>
                </a:gs>
                <a:gs pos="100000">
                  <a:schemeClr val="accent6">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2020'!$ANO$3:$ANO$62</c:f>
            </c:numRef>
          </c:val>
          <c:extLst>
            <c:ext xmlns:c16="http://schemas.microsoft.com/office/drawing/2014/chart" uri="{C3380CC4-5D6E-409C-BE32-E72D297353CC}">
              <c16:uniqueId val="{00000065-2E2E-47D6-A4BF-D359D2ADDA94}"/>
            </c:ext>
          </c:extLst>
        </c:ser>
        <c:ser>
          <c:idx val="102"/>
          <c:order val="102"/>
          <c:spPr>
            <a:gradFill rotWithShape="1">
              <a:gsLst>
                <a:gs pos="0">
                  <a:schemeClr val="accent1">
                    <a:lumMod val="50000"/>
                    <a:lumOff val="50000"/>
                    <a:satMod val="103000"/>
                    <a:lumMod val="102000"/>
                    <a:tint val="94000"/>
                  </a:schemeClr>
                </a:gs>
                <a:gs pos="50000">
                  <a:schemeClr val="accent1">
                    <a:lumMod val="50000"/>
                    <a:lumOff val="50000"/>
                    <a:satMod val="110000"/>
                    <a:lumMod val="100000"/>
                    <a:shade val="100000"/>
                  </a:schemeClr>
                </a:gs>
                <a:gs pos="100000">
                  <a:schemeClr val="accent1">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2020'!$ANP$3:$ANP$62</c:f>
            </c:numRef>
          </c:val>
          <c:extLst>
            <c:ext xmlns:c16="http://schemas.microsoft.com/office/drawing/2014/chart" uri="{C3380CC4-5D6E-409C-BE32-E72D297353CC}">
              <c16:uniqueId val="{00000066-2E2E-47D6-A4BF-D359D2ADDA94}"/>
            </c:ext>
          </c:extLst>
        </c:ser>
        <c:ser>
          <c:idx val="103"/>
          <c:order val="103"/>
          <c:spPr>
            <a:gradFill rotWithShape="1">
              <a:gsLst>
                <a:gs pos="0">
                  <a:schemeClr val="accent2">
                    <a:lumMod val="50000"/>
                    <a:lumOff val="50000"/>
                    <a:satMod val="103000"/>
                    <a:lumMod val="102000"/>
                    <a:tint val="94000"/>
                  </a:schemeClr>
                </a:gs>
                <a:gs pos="50000">
                  <a:schemeClr val="accent2">
                    <a:lumMod val="50000"/>
                    <a:lumOff val="50000"/>
                    <a:satMod val="110000"/>
                    <a:lumMod val="100000"/>
                    <a:shade val="100000"/>
                  </a:schemeClr>
                </a:gs>
                <a:gs pos="100000">
                  <a:schemeClr val="accent2">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2020'!$ANQ$3:$ANQ$62</c:f>
            </c:numRef>
          </c:val>
          <c:extLst>
            <c:ext xmlns:c16="http://schemas.microsoft.com/office/drawing/2014/chart" uri="{C3380CC4-5D6E-409C-BE32-E72D297353CC}">
              <c16:uniqueId val="{00000067-2E2E-47D6-A4BF-D359D2ADDA94}"/>
            </c:ext>
          </c:extLst>
        </c:ser>
        <c:ser>
          <c:idx val="104"/>
          <c:order val="104"/>
          <c:spPr>
            <a:gradFill rotWithShape="1">
              <a:gsLst>
                <a:gs pos="0">
                  <a:schemeClr val="accent3">
                    <a:lumMod val="50000"/>
                    <a:lumOff val="50000"/>
                    <a:satMod val="103000"/>
                    <a:lumMod val="102000"/>
                    <a:tint val="94000"/>
                  </a:schemeClr>
                </a:gs>
                <a:gs pos="50000">
                  <a:schemeClr val="accent3">
                    <a:lumMod val="50000"/>
                    <a:lumOff val="50000"/>
                    <a:satMod val="110000"/>
                    <a:lumMod val="100000"/>
                    <a:shade val="100000"/>
                  </a:schemeClr>
                </a:gs>
                <a:gs pos="100000">
                  <a:schemeClr val="accent3">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2020'!$ANR$3:$ANR$62</c:f>
            </c:numRef>
          </c:val>
          <c:extLst>
            <c:ext xmlns:c16="http://schemas.microsoft.com/office/drawing/2014/chart" uri="{C3380CC4-5D6E-409C-BE32-E72D297353CC}">
              <c16:uniqueId val="{00000068-2E2E-47D6-A4BF-D359D2ADDA94}"/>
            </c:ext>
          </c:extLst>
        </c:ser>
        <c:ser>
          <c:idx val="105"/>
          <c:order val="105"/>
          <c:spPr>
            <a:gradFill rotWithShape="1">
              <a:gsLst>
                <a:gs pos="0">
                  <a:schemeClr val="accent4">
                    <a:lumMod val="50000"/>
                    <a:lumOff val="50000"/>
                    <a:satMod val="103000"/>
                    <a:lumMod val="102000"/>
                    <a:tint val="94000"/>
                  </a:schemeClr>
                </a:gs>
                <a:gs pos="50000">
                  <a:schemeClr val="accent4">
                    <a:lumMod val="50000"/>
                    <a:lumOff val="50000"/>
                    <a:satMod val="110000"/>
                    <a:lumMod val="100000"/>
                    <a:shade val="100000"/>
                  </a:schemeClr>
                </a:gs>
                <a:gs pos="100000">
                  <a:schemeClr val="accent4">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2020'!$ANS$3:$ANS$62</c:f>
            </c:numRef>
          </c:val>
          <c:extLst>
            <c:ext xmlns:c16="http://schemas.microsoft.com/office/drawing/2014/chart" uri="{C3380CC4-5D6E-409C-BE32-E72D297353CC}">
              <c16:uniqueId val="{00000069-2E2E-47D6-A4BF-D359D2ADDA94}"/>
            </c:ext>
          </c:extLst>
        </c:ser>
        <c:ser>
          <c:idx val="106"/>
          <c:order val="106"/>
          <c:spPr>
            <a:gradFill rotWithShape="1">
              <a:gsLst>
                <a:gs pos="0">
                  <a:schemeClr val="accent5">
                    <a:lumMod val="50000"/>
                    <a:lumOff val="50000"/>
                    <a:satMod val="103000"/>
                    <a:lumMod val="102000"/>
                    <a:tint val="94000"/>
                  </a:schemeClr>
                </a:gs>
                <a:gs pos="50000">
                  <a:schemeClr val="accent5">
                    <a:lumMod val="50000"/>
                    <a:lumOff val="50000"/>
                    <a:satMod val="110000"/>
                    <a:lumMod val="100000"/>
                    <a:shade val="100000"/>
                  </a:schemeClr>
                </a:gs>
                <a:gs pos="100000">
                  <a:schemeClr val="accent5">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2020'!$ANT$3:$ANT$62</c:f>
            </c:numRef>
          </c:val>
          <c:extLst>
            <c:ext xmlns:c16="http://schemas.microsoft.com/office/drawing/2014/chart" uri="{C3380CC4-5D6E-409C-BE32-E72D297353CC}">
              <c16:uniqueId val="{0000006A-2E2E-47D6-A4BF-D359D2ADDA94}"/>
            </c:ext>
          </c:extLst>
        </c:ser>
        <c:ser>
          <c:idx val="107"/>
          <c:order val="107"/>
          <c:spPr>
            <a:gradFill rotWithShape="1">
              <a:gsLst>
                <a:gs pos="0">
                  <a:schemeClr val="accent6">
                    <a:lumMod val="50000"/>
                    <a:lumOff val="50000"/>
                    <a:satMod val="103000"/>
                    <a:lumMod val="102000"/>
                    <a:tint val="94000"/>
                  </a:schemeClr>
                </a:gs>
                <a:gs pos="50000">
                  <a:schemeClr val="accent6">
                    <a:lumMod val="50000"/>
                    <a:lumOff val="50000"/>
                    <a:satMod val="110000"/>
                    <a:lumMod val="100000"/>
                    <a:shade val="100000"/>
                  </a:schemeClr>
                </a:gs>
                <a:gs pos="100000">
                  <a:schemeClr val="accent6">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2020'!$ANU$3:$ANU$62</c:f>
            </c:numRef>
          </c:val>
          <c:extLst>
            <c:ext xmlns:c16="http://schemas.microsoft.com/office/drawing/2014/chart" uri="{C3380CC4-5D6E-409C-BE32-E72D297353CC}">
              <c16:uniqueId val="{0000006B-2E2E-47D6-A4BF-D359D2ADDA94}"/>
            </c:ext>
          </c:extLst>
        </c:ser>
        <c:ser>
          <c:idx val="108"/>
          <c:order val="10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2020'!$ANV$3:$ANV$62</c:f>
            </c:numRef>
          </c:val>
          <c:extLst>
            <c:ext xmlns:c16="http://schemas.microsoft.com/office/drawing/2014/chart" uri="{C3380CC4-5D6E-409C-BE32-E72D297353CC}">
              <c16:uniqueId val="{0000006C-2E2E-47D6-A4BF-D359D2ADDA94}"/>
            </c:ext>
          </c:extLst>
        </c:ser>
        <c:ser>
          <c:idx val="109"/>
          <c:order val="109"/>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2020'!$ANW$3:$ANW$62</c:f>
            </c:numRef>
          </c:val>
          <c:extLst>
            <c:ext xmlns:c16="http://schemas.microsoft.com/office/drawing/2014/chart" uri="{C3380CC4-5D6E-409C-BE32-E72D297353CC}">
              <c16:uniqueId val="{0000006D-2E2E-47D6-A4BF-D359D2ADDA94}"/>
            </c:ext>
          </c:extLst>
        </c:ser>
        <c:ser>
          <c:idx val="110"/>
          <c:order val="11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2020'!$ANX$3:$ANX$62</c:f>
            </c:numRef>
          </c:val>
          <c:extLst>
            <c:ext xmlns:c16="http://schemas.microsoft.com/office/drawing/2014/chart" uri="{C3380CC4-5D6E-409C-BE32-E72D297353CC}">
              <c16:uniqueId val="{0000006E-2E2E-47D6-A4BF-D359D2ADDA94}"/>
            </c:ext>
          </c:extLst>
        </c:ser>
        <c:ser>
          <c:idx val="111"/>
          <c:order val="111"/>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2020'!$ANY$3:$ANY$62</c:f>
            </c:numRef>
          </c:val>
          <c:extLst>
            <c:ext xmlns:c16="http://schemas.microsoft.com/office/drawing/2014/chart" uri="{C3380CC4-5D6E-409C-BE32-E72D297353CC}">
              <c16:uniqueId val="{0000006F-2E2E-47D6-A4BF-D359D2ADDA94}"/>
            </c:ext>
          </c:extLst>
        </c:ser>
        <c:ser>
          <c:idx val="112"/>
          <c:order val="112"/>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2020'!$ANZ$3:$ANZ$62</c:f>
            </c:numRef>
          </c:val>
          <c:extLst>
            <c:ext xmlns:c16="http://schemas.microsoft.com/office/drawing/2014/chart" uri="{C3380CC4-5D6E-409C-BE32-E72D297353CC}">
              <c16:uniqueId val="{00000070-2E2E-47D6-A4BF-D359D2ADDA94}"/>
            </c:ext>
          </c:extLst>
        </c:ser>
        <c:ser>
          <c:idx val="113"/>
          <c:order val="113"/>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2020'!$AOA$3:$AOA$62</c:f>
            </c:numRef>
          </c:val>
          <c:extLst>
            <c:ext xmlns:c16="http://schemas.microsoft.com/office/drawing/2014/chart" uri="{C3380CC4-5D6E-409C-BE32-E72D297353CC}">
              <c16:uniqueId val="{00000071-2E2E-47D6-A4BF-D359D2ADDA94}"/>
            </c:ext>
          </c:extLst>
        </c:ser>
        <c:ser>
          <c:idx val="114"/>
          <c:order val="114"/>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2020'!$AOB$3:$AOB$62</c:f>
            </c:numRef>
          </c:val>
          <c:extLst>
            <c:ext xmlns:c16="http://schemas.microsoft.com/office/drawing/2014/chart" uri="{C3380CC4-5D6E-409C-BE32-E72D297353CC}">
              <c16:uniqueId val="{00000072-2E2E-47D6-A4BF-D359D2ADDA94}"/>
            </c:ext>
          </c:extLst>
        </c:ser>
        <c:ser>
          <c:idx val="115"/>
          <c:order val="115"/>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2020'!$AOC$3:$AOC$62</c:f>
            </c:numRef>
          </c:val>
          <c:extLst>
            <c:ext xmlns:c16="http://schemas.microsoft.com/office/drawing/2014/chart" uri="{C3380CC4-5D6E-409C-BE32-E72D297353CC}">
              <c16:uniqueId val="{00000073-2E2E-47D6-A4BF-D359D2ADDA94}"/>
            </c:ext>
          </c:extLst>
        </c:ser>
        <c:ser>
          <c:idx val="116"/>
          <c:order val="11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2020'!$AOD$3:$AOD$62</c:f>
            </c:numRef>
          </c:val>
          <c:extLst>
            <c:ext xmlns:c16="http://schemas.microsoft.com/office/drawing/2014/chart" uri="{C3380CC4-5D6E-409C-BE32-E72D297353CC}">
              <c16:uniqueId val="{00000074-2E2E-47D6-A4BF-D359D2ADDA94}"/>
            </c:ext>
          </c:extLst>
        </c:ser>
        <c:ser>
          <c:idx val="117"/>
          <c:order val="117"/>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2020'!$AOE$3:$AOE$62</c:f>
            </c:numRef>
          </c:val>
          <c:extLst>
            <c:ext xmlns:c16="http://schemas.microsoft.com/office/drawing/2014/chart" uri="{C3380CC4-5D6E-409C-BE32-E72D297353CC}">
              <c16:uniqueId val="{00000075-2E2E-47D6-A4BF-D359D2ADDA94}"/>
            </c:ext>
          </c:extLst>
        </c:ser>
        <c:ser>
          <c:idx val="118"/>
          <c:order val="118"/>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2020'!$AOF$3:$AOF$62</c:f>
            </c:numRef>
          </c:val>
          <c:extLst>
            <c:ext xmlns:c16="http://schemas.microsoft.com/office/drawing/2014/chart" uri="{C3380CC4-5D6E-409C-BE32-E72D297353CC}">
              <c16:uniqueId val="{00000076-2E2E-47D6-A4BF-D359D2ADDA94}"/>
            </c:ext>
          </c:extLst>
        </c:ser>
        <c:ser>
          <c:idx val="119"/>
          <c:order val="119"/>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2020'!$AOG$3:$AOG$62</c:f>
            </c:numRef>
          </c:val>
          <c:extLst>
            <c:ext xmlns:c16="http://schemas.microsoft.com/office/drawing/2014/chart" uri="{C3380CC4-5D6E-409C-BE32-E72D297353CC}">
              <c16:uniqueId val="{00000077-2E2E-47D6-A4BF-D359D2ADDA94}"/>
            </c:ext>
          </c:extLst>
        </c:ser>
        <c:ser>
          <c:idx val="120"/>
          <c:order val="120"/>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2020'!$AOH$3:$AOH$62</c:f>
            </c:numRef>
          </c:val>
          <c:extLst>
            <c:ext xmlns:c16="http://schemas.microsoft.com/office/drawing/2014/chart" uri="{C3380CC4-5D6E-409C-BE32-E72D297353CC}">
              <c16:uniqueId val="{00000078-2E2E-47D6-A4BF-D359D2ADDA94}"/>
            </c:ext>
          </c:extLst>
        </c:ser>
        <c:ser>
          <c:idx val="121"/>
          <c:order val="121"/>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2020'!$AOI$3:$AOI$62</c:f>
            </c:numRef>
          </c:val>
          <c:extLst>
            <c:ext xmlns:c16="http://schemas.microsoft.com/office/drawing/2014/chart" uri="{C3380CC4-5D6E-409C-BE32-E72D297353CC}">
              <c16:uniqueId val="{00000079-2E2E-47D6-A4BF-D359D2ADDA94}"/>
            </c:ext>
          </c:extLst>
        </c:ser>
        <c:ser>
          <c:idx val="122"/>
          <c:order val="122"/>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2020'!$AOJ$3:$AOJ$62</c:f>
            </c:numRef>
          </c:val>
          <c:extLst>
            <c:ext xmlns:c16="http://schemas.microsoft.com/office/drawing/2014/chart" uri="{C3380CC4-5D6E-409C-BE32-E72D297353CC}">
              <c16:uniqueId val="{0000007A-2E2E-47D6-A4BF-D359D2ADDA94}"/>
            </c:ext>
          </c:extLst>
        </c:ser>
        <c:ser>
          <c:idx val="123"/>
          <c:order val="123"/>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2020'!$AOK$3:$AOK$62</c:f>
            </c:numRef>
          </c:val>
          <c:extLst>
            <c:ext xmlns:c16="http://schemas.microsoft.com/office/drawing/2014/chart" uri="{C3380CC4-5D6E-409C-BE32-E72D297353CC}">
              <c16:uniqueId val="{0000007B-2E2E-47D6-A4BF-D359D2ADDA94}"/>
            </c:ext>
          </c:extLst>
        </c:ser>
        <c:ser>
          <c:idx val="124"/>
          <c:order val="124"/>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2020'!$AOL$3:$AOL$62</c:f>
            </c:numRef>
          </c:val>
          <c:extLst>
            <c:ext xmlns:c16="http://schemas.microsoft.com/office/drawing/2014/chart" uri="{C3380CC4-5D6E-409C-BE32-E72D297353CC}">
              <c16:uniqueId val="{0000007C-2E2E-47D6-A4BF-D359D2ADDA94}"/>
            </c:ext>
          </c:extLst>
        </c:ser>
        <c:ser>
          <c:idx val="125"/>
          <c:order val="125"/>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2020'!$AOM$3:$AOM$62</c:f>
            </c:numRef>
          </c:val>
          <c:extLst>
            <c:ext xmlns:c16="http://schemas.microsoft.com/office/drawing/2014/chart" uri="{C3380CC4-5D6E-409C-BE32-E72D297353CC}">
              <c16:uniqueId val="{0000007D-2E2E-47D6-A4BF-D359D2ADDA94}"/>
            </c:ext>
          </c:extLst>
        </c:ser>
        <c:ser>
          <c:idx val="126"/>
          <c:order val="126"/>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2020'!$AON$3:$AON$62</c:f>
            </c:numRef>
          </c:val>
          <c:extLst>
            <c:ext xmlns:c16="http://schemas.microsoft.com/office/drawing/2014/chart" uri="{C3380CC4-5D6E-409C-BE32-E72D297353CC}">
              <c16:uniqueId val="{0000007E-2E2E-47D6-A4BF-D359D2ADDA94}"/>
            </c:ext>
          </c:extLst>
        </c:ser>
        <c:ser>
          <c:idx val="127"/>
          <c:order val="127"/>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2020'!$AOO$3:$AOO$62</c:f>
            </c:numRef>
          </c:val>
          <c:extLst>
            <c:ext xmlns:c16="http://schemas.microsoft.com/office/drawing/2014/chart" uri="{C3380CC4-5D6E-409C-BE32-E72D297353CC}">
              <c16:uniqueId val="{0000007F-2E2E-47D6-A4BF-D359D2ADDA94}"/>
            </c:ext>
          </c:extLst>
        </c:ser>
        <c:ser>
          <c:idx val="128"/>
          <c:order val="128"/>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2020'!$AOP$3:$AOP$62</c:f>
            </c:numRef>
          </c:val>
          <c:extLst>
            <c:ext xmlns:c16="http://schemas.microsoft.com/office/drawing/2014/chart" uri="{C3380CC4-5D6E-409C-BE32-E72D297353CC}">
              <c16:uniqueId val="{00000080-2E2E-47D6-A4BF-D359D2ADDA94}"/>
            </c:ext>
          </c:extLst>
        </c:ser>
        <c:ser>
          <c:idx val="129"/>
          <c:order val="129"/>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2020'!$AOQ$3:$AOQ$62</c:f>
            </c:numRef>
          </c:val>
          <c:extLst>
            <c:ext xmlns:c16="http://schemas.microsoft.com/office/drawing/2014/chart" uri="{C3380CC4-5D6E-409C-BE32-E72D297353CC}">
              <c16:uniqueId val="{00000081-2E2E-47D6-A4BF-D359D2ADDA94}"/>
            </c:ext>
          </c:extLst>
        </c:ser>
        <c:ser>
          <c:idx val="130"/>
          <c:order val="130"/>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2020'!$AOR$3:$AOR$62</c:f>
            </c:numRef>
          </c:val>
          <c:extLst>
            <c:ext xmlns:c16="http://schemas.microsoft.com/office/drawing/2014/chart" uri="{C3380CC4-5D6E-409C-BE32-E72D297353CC}">
              <c16:uniqueId val="{00000082-2E2E-47D6-A4BF-D359D2ADDA94}"/>
            </c:ext>
          </c:extLst>
        </c:ser>
        <c:ser>
          <c:idx val="131"/>
          <c:order val="131"/>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2020'!$AOS$3:$AOS$62</c:f>
            </c:numRef>
          </c:val>
          <c:extLst>
            <c:ext xmlns:c16="http://schemas.microsoft.com/office/drawing/2014/chart" uri="{C3380CC4-5D6E-409C-BE32-E72D297353CC}">
              <c16:uniqueId val="{00000083-2E2E-47D6-A4BF-D359D2ADDA94}"/>
            </c:ext>
          </c:extLst>
        </c:ser>
        <c:ser>
          <c:idx val="132"/>
          <c:order val="132"/>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2020'!$AOT$3:$AOT$62</c:f>
            </c:numRef>
          </c:val>
          <c:extLst>
            <c:ext xmlns:c16="http://schemas.microsoft.com/office/drawing/2014/chart" uri="{C3380CC4-5D6E-409C-BE32-E72D297353CC}">
              <c16:uniqueId val="{00000084-2E2E-47D6-A4BF-D359D2ADDA94}"/>
            </c:ext>
          </c:extLst>
        </c:ser>
        <c:ser>
          <c:idx val="133"/>
          <c:order val="133"/>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2020'!$AOU$3:$AOU$62</c:f>
            </c:numRef>
          </c:val>
          <c:extLst>
            <c:ext xmlns:c16="http://schemas.microsoft.com/office/drawing/2014/chart" uri="{C3380CC4-5D6E-409C-BE32-E72D297353CC}">
              <c16:uniqueId val="{00000085-2E2E-47D6-A4BF-D359D2ADDA94}"/>
            </c:ext>
          </c:extLst>
        </c:ser>
        <c:ser>
          <c:idx val="134"/>
          <c:order val="134"/>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2020'!$AOV$3:$AOV$62</c:f>
            </c:numRef>
          </c:val>
          <c:extLst>
            <c:ext xmlns:c16="http://schemas.microsoft.com/office/drawing/2014/chart" uri="{C3380CC4-5D6E-409C-BE32-E72D297353CC}">
              <c16:uniqueId val="{00000086-2E2E-47D6-A4BF-D359D2ADDA94}"/>
            </c:ext>
          </c:extLst>
        </c:ser>
        <c:ser>
          <c:idx val="135"/>
          <c:order val="135"/>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2020'!$AOW$3:$AOW$62</c:f>
            </c:numRef>
          </c:val>
          <c:extLst>
            <c:ext xmlns:c16="http://schemas.microsoft.com/office/drawing/2014/chart" uri="{C3380CC4-5D6E-409C-BE32-E72D297353CC}">
              <c16:uniqueId val="{00000087-2E2E-47D6-A4BF-D359D2ADDA94}"/>
            </c:ext>
          </c:extLst>
        </c:ser>
        <c:ser>
          <c:idx val="136"/>
          <c:order val="136"/>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2020'!$AOX$3:$AOX$62</c:f>
            </c:numRef>
          </c:val>
          <c:extLst>
            <c:ext xmlns:c16="http://schemas.microsoft.com/office/drawing/2014/chart" uri="{C3380CC4-5D6E-409C-BE32-E72D297353CC}">
              <c16:uniqueId val="{00000088-2E2E-47D6-A4BF-D359D2ADDA94}"/>
            </c:ext>
          </c:extLst>
        </c:ser>
        <c:ser>
          <c:idx val="137"/>
          <c:order val="137"/>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2020'!$AOY$3:$AOY$62</c:f>
            </c:numRef>
          </c:val>
          <c:extLst>
            <c:ext xmlns:c16="http://schemas.microsoft.com/office/drawing/2014/chart" uri="{C3380CC4-5D6E-409C-BE32-E72D297353CC}">
              <c16:uniqueId val="{00000089-2E2E-47D6-A4BF-D359D2ADDA94}"/>
            </c:ext>
          </c:extLst>
        </c:ser>
        <c:ser>
          <c:idx val="138"/>
          <c:order val="138"/>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2020'!$AOZ$3:$AOZ$62</c:f>
            </c:numRef>
          </c:val>
          <c:extLst>
            <c:ext xmlns:c16="http://schemas.microsoft.com/office/drawing/2014/chart" uri="{C3380CC4-5D6E-409C-BE32-E72D297353CC}">
              <c16:uniqueId val="{0000008A-2E2E-47D6-A4BF-D359D2ADDA94}"/>
            </c:ext>
          </c:extLst>
        </c:ser>
        <c:ser>
          <c:idx val="139"/>
          <c:order val="139"/>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2020'!$APA$3:$APA$62</c:f>
            </c:numRef>
          </c:val>
          <c:extLst>
            <c:ext xmlns:c16="http://schemas.microsoft.com/office/drawing/2014/chart" uri="{C3380CC4-5D6E-409C-BE32-E72D297353CC}">
              <c16:uniqueId val="{0000008B-2E2E-47D6-A4BF-D359D2ADDA94}"/>
            </c:ext>
          </c:extLst>
        </c:ser>
        <c:ser>
          <c:idx val="140"/>
          <c:order val="140"/>
          <c:spPr>
            <a:gradFill rotWithShape="1">
              <a:gsLst>
                <a:gs pos="0">
                  <a:schemeClr val="accent3">
                    <a:lumMod val="50000"/>
                    <a:satMod val="103000"/>
                    <a:lumMod val="102000"/>
                    <a:tint val="94000"/>
                  </a:schemeClr>
                </a:gs>
                <a:gs pos="50000">
                  <a:schemeClr val="accent3">
                    <a:lumMod val="50000"/>
                    <a:satMod val="110000"/>
                    <a:lumMod val="100000"/>
                    <a:shade val="100000"/>
                  </a:schemeClr>
                </a:gs>
                <a:gs pos="100000">
                  <a:schemeClr val="accent3">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2020'!$APB$3:$APB$62</c:f>
            </c:numRef>
          </c:val>
          <c:extLst>
            <c:ext xmlns:c16="http://schemas.microsoft.com/office/drawing/2014/chart" uri="{C3380CC4-5D6E-409C-BE32-E72D297353CC}">
              <c16:uniqueId val="{0000008C-2E2E-47D6-A4BF-D359D2ADDA94}"/>
            </c:ext>
          </c:extLst>
        </c:ser>
        <c:ser>
          <c:idx val="141"/>
          <c:order val="141"/>
          <c:spPr>
            <a:gradFill rotWithShape="1">
              <a:gsLst>
                <a:gs pos="0">
                  <a:schemeClr val="accent4">
                    <a:lumMod val="50000"/>
                    <a:satMod val="103000"/>
                    <a:lumMod val="102000"/>
                    <a:tint val="94000"/>
                  </a:schemeClr>
                </a:gs>
                <a:gs pos="50000">
                  <a:schemeClr val="accent4">
                    <a:lumMod val="50000"/>
                    <a:satMod val="110000"/>
                    <a:lumMod val="100000"/>
                    <a:shade val="100000"/>
                  </a:schemeClr>
                </a:gs>
                <a:gs pos="100000">
                  <a:schemeClr val="accent4">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2020'!$APC$3:$APC$62</c:f>
            </c:numRef>
          </c:val>
          <c:extLst>
            <c:ext xmlns:c16="http://schemas.microsoft.com/office/drawing/2014/chart" uri="{C3380CC4-5D6E-409C-BE32-E72D297353CC}">
              <c16:uniqueId val="{0000008D-2E2E-47D6-A4BF-D359D2ADDA94}"/>
            </c:ext>
          </c:extLst>
        </c:ser>
        <c:ser>
          <c:idx val="142"/>
          <c:order val="142"/>
          <c:spPr>
            <a:gradFill rotWithShape="1">
              <a:gsLst>
                <a:gs pos="0">
                  <a:schemeClr val="accent5">
                    <a:lumMod val="50000"/>
                    <a:satMod val="103000"/>
                    <a:lumMod val="102000"/>
                    <a:tint val="94000"/>
                  </a:schemeClr>
                </a:gs>
                <a:gs pos="50000">
                  <a:schemeClr val="accent5">
                    <a:lumMod val="50000"/>
                    <a:satMod val="110000"/>
                    <a:lumMod val="100000"/>
                    <a:shade val="100000"/>
                  </a:schemeClr>
                </a:gs>
                <a:gs pos="100000">
                  <a:schemeClr val="accent5">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2020'!$APD$3:$APD$62</c:f>
            </c:numRef>
          </c:val>
          <c:extLst>
            <c:ext xmlns:c16="http://schemas.microsoft.com/office/drawing/2014/chart" uri="{C3380CC4-5D6E-409C-BE32-E72D297353CC}">
              <c16:uniqueId val="{0000008E-2E2E-47D6-A4BF-D359D2ADDA94}"/>
            </c:ext>
          </c:extLst>
        </c:ser>
        <c:ser>
          <c:idx val="143"/>
          <c:order val="143"/>
          <c:spPr>
            <a:gradFill rotWithShape="1">
              <a:gsLst>
                <a:gs pos="0">
                  <a:schemeClr val="accent6">
                    <a:lumMod val="50000"/>
                    <a:satMod val="103000"/>
                    <a:lumMod val="102000"/>
                    <a:tint val="94000"/>
                  </a:schemeClr>
                </a:gs>
                <a:gs pos="50000">
                  <a:schemeClr val="accent6">
                    <a:lumMod val="50000"/>
                    <a:satMod val="110000"/>
                    <a:lumMod val="100000"/>
                    <a:shade val="100000"/>
                  </a:schemeClr>
                </a:gs>
                <a:gs pos="100000">
                  <a:schemeClr val="accent6">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2020'!$APE$3:$APE$62</c:f>
            </c:numRef>
          </c:val>
          <c:extLst>
            <c:ext xmlns:c16="http://schemas.microsoft.com/office/drawing/2014/chart" uri="{C3380CC4-5D6E-409C-BE32-E72D297353CC}">
              <c16:uniqueId val="{0000008F-2E2E-47D6-A4BF-D359D2ADDA94}"/>
            </c:ext>
          </c:extLst>
        </c:ser>
        <c:ser>
          <c:idx val="144"/>
          <c:order val="144"/>
          <c:spPr>
            <a:gradFill rotWithShape="1">
              <a:gsLst>
                <a:gs pos="0">
                  <a:schemeClr val="accent1">
                    <a:lumMod val="70000"/>
                    <a:lumOff val="30000"/>
                    <a:satMod val="103000"/>
                    <a:lumMod val="102000"/>
                    <a:tint val="94000"/>
                  </a:schemeClr>
                </a:gs>
                <a:gs pos="50000">
                  <a:schemeClr val="accent1">
                    <a:lumMod val="70000"/>
                    <a:lumOff val="30000"/>
                    <a:satMod val="110000"/>
                    <a:lumMod val="100000"/>
                    <a:shade val="100000"/>
                  </a:schemeClr>
                </a:gs>
                <a:gs pos="100000">
                  <a:schemeClr val="accent1">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2020'!$APF$3:$APF$62</c:f>
            </c:numRef>
          </c:val>
          <c:extLst>
            <c:ext xmlns:c16="http://schemas.microsoft.com/office/drawing/2014/chart" uri="{C3380CC4-5D6E-409C-BE32-E72D297353CC}">
              <c16:uniqueId val="{00000090-2E2E-47D6-A4BF-D359D2ADDA94}"/>
            </c:ext>
          </c:extLst>
        </c:ser>
        <c:ser>
          <c:idx val="145"/>
          <c:order val="145"/>
          <c:spPr>
            <a:gradFill rotWithShape="1">
              <a:gsLst>
                <a:gs pos="0">
                  <a:schemeClr val="accent2">
                    <a:lumMod val="70000"/>
                    <a:lumOff val="30000"/>
                    <a:satMod val="103000"/>
                    <a:lumMod val="102000"/>
                    <a:tint val="94000"/>
                  </a:schemeClr>
                </a:gs>
                <a:gs pos="50000">
                  <a:schemeClr val="accent2">
                    <a:lumMod val="70000"/>
                    <a:lumOff val="30000"/>
                    <a:satMod val="110000"/>
                    <a:lumMod val="100000"/>
                    <a:shade val="100000"/>
                  </a:schemeClr>
                </a:gs>
                <a:gs pos="100000">
                  <a:schemeClr val="accent2">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2020'!$APG$3:$APG$62</c:f>
            </c:numRef>
          </c:val>
          <c:extLst>
            <c:ext xmlns:c16="http://schemas.microsoft.com/office/drawing/2014/chart" uri="{C3380CC4-5D6E-409C-BE32-E72D297353CC}">
              <c16:uniqueId val="{00000091-2E2E-47D6-A4BF-D359D2ADDA94}"/>
            </c:ext>
          </c:extLst>
        </c:ser>
        <c:ser>
          <c:idx val="146"/>
          <c:order val="146"/>
          <c:spPr>
            <a:gradFill rotWithShape="1">
              <a:gsLst>
                <a:gs pos="0">
                  <a:schemeClr val="accent3">
                    <a:lumMod val="70000"/>
                    <a:lumOff val="30000"/>
                    <a:satMod val="103000"/>
                    <a:lumMod val="102000"/>
                    <a:tint val="94000"/>
                  </a:schemeClr>
                </a:gs>
                <a:gs pos="50000">
                  <a:schemeClr val="accent3">
                    <a:lumMod val="70000"/>
                    <a:lumOff val="30000"/>
                    <a:satMod val="110000"/>
                    <a:lumMod val="100000"/>
                    <a:shade val="100000"/>
                  </a:schemeClr>
                </a:gs>
                <a:gs pos="100000">
                  <a:schemeClr val="accent3">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2020'!$APH$3:$APH$62</c:f>
            </c:numRef>
          </c:val>
          <c:extLst>
            <c:ext xmlns:c16="http://schemas.microsoft.com/office/drawing/2014/chart" uri="{C3380CC4-5D6E-409C-BE32-E72D297353CC}">
              <c16:uniqueId val="{00000092-2E2E-47D6-A4BF-D359D2ADDA94}"/>
            </c:ext>
          </c:extLst>
        </c:ser>
        <c:ser>
          <c:idx val="147"/>
          <c:order val="147"/>
          <c:spPr>
            <a:gradFill rotWithShape="1">
              <a:gsLst>
                <a:gs pos="0">
                  <a:schemeClr val="accent4">
                    <a:lumMod val="70000"/>
                    <a:lumOff val="30000"/>
                    <a:satMod val="103000"/>
                    <a:lumMod val="102000"/>
                    <a:tint val="94000"/>
                  </a:schemeClr>
                </a:gs>
                <a:gs pos="50000">
                  <a:schemeClr val="accent4">
                    <a:lumMod val="70000"/>
                    <a:lumOff val="30000"/>
                    <a:satMod val="110000"/>
                    <a:lumMod val="100000"/>
                    <a:shade val="100000"/>
                  </a:schemeClr>
                </a:gs>
                <a:gs pos="100000">
                  <a:schemeClr val="accent4">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2020'!$API$3:$API$62</c:f>
            </c:numRef>
          </c:val>
          <c:extLst>
            <c:ext xmlns:c16="http://schemas.microsoft.com/office/drawing/2014/chart" uri="{C3380CC4-5D6E-409C-BE32-E72D297353CC}">
              <c16:uniqueId val="{00000093-2E2E-47D6-A4BF-D359D2ADDA94}"/>
            </c:ext>
          </c:extLst>
        </c:ser>
        <c:ser>
          <c:idx val="148"/>
          <c:order val="148"/>
          <c:spPr>
            <a:gradFill rotWithShape="1">
              <a:gsLst>
                <a:gs pos="0">
                  <a:schemeClr val="accent5">
                    <a:lumMod val="70000"/>
                    <a:lumOff val="30000"/>
                    <a:satMod val="103000"/>
                    <a:lumMod val="102000"/>
                    <a:tint val="94000"/>
                  </a:schemeClr>
                </a:gs>
                <a:gs pos="50000">
                  <a:schemeClr val="accent5">
                    <a:lumMod val="70000"/>
                    <a:lumOff val="30000"/>
                    <a:satMod val="110000"/>
                    <a:lumMod val="100000"/>
                    <a:shade val="100000"/>
                  </a:schemeClr>
                </a:gs>
                <a:gs pos="100000">
                  <a:schemeClr val="accent5">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2020'!$APJ$3:$APJ$62</c:f>
            </c:numRef>
          </c:val>
          <c:extLst>
            <c:ext xmlns:c16="http://schemas.microsoft.com/office/drawing/2014/chart" uri="{C3380CC4-5D6E-409C-BE32-E72D297353CC}">
              <c16:uniqueId val="{00000094-2E2E-47D6-A4BF-D359D2ADDA94}"/>
            </c:ext>
          </c:extLst>
        </c:ser>
        <c:dLbls>
          <c:showLegendKey val="0"/>
          <c:showVal val="0"/>
          <c:showCatName val="0"/>
          <c:showSerName val="0"/>
          <c:showPercent val="0"/>
          <c:showBubbleSize val="0"/>
        </c:dLbls>
        <c:gapWidth val="100"/>
        <c:overlap val="-24"/>
        <c:axId val="1135796528"/>
        <c:axId val="1135786128"/>
      </c:barChart>
      <c:catAx>
        <c:axId val="113579652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135786128"/>
        <c:crosses val="autoZero"/>
        <c:auto val="1"/>
        <c:lblAlgn val="ctr"/>
        <c:lblOffset val="100"/>
        <c:noMultiLvlLbl val="0"/>
      </c:catAx>
      <c:valAx>
        <c:axId val="113578612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135796528"/>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Urban v/s Rural Growth Rate Anually</a:t>
            </a:r>
          </a:p>
        </c:rich>
      </c:tx>
      <c:layout>
        <c:manualLayout>
          <c:xMode val="edge"/>
          <c:yMode val="edge"/>
          <c:x val="0.24691084265818272"/>
          <c:y val="2.8061224489795918E-2"/>
        </c:manualLayout>
      </c:layout>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6.3598653342097827E-2"/>
          <c:y val="0.11104591836734694"/>
          <c:w val="0.92237956827503442"/>
          <c:h val="0.83997890888638915"/>
        </c:manualLayout>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trendline>
            <c:spPr>
              <a:ln w="19050" cap="rnd">
                <a:solidFill>
                  <a:srgbClr val="FFC000"/>
                </a:solidFill>
              </a:ln>
              <a:effectLst/>
            </c:spPr>
            <c:trendlineType val="linear"/>
            <c:dispRSqr val="0"/>
            <c:dispEq val="0"/>
          </c:trendline>
          <c:errBars>
            <c:errBarType val="both"/>
            <c:errValType val="stdErr"/>
            <c:noEndCap val="0"/>
            <c:spPr>
              <a:noFill/>
              <a:ln w="9525" cap="flat" cmpd="sng" algn="ctr">
                <a:solidFill>
                  <a:schemeClr val="lt1">
                    <a:lumMod val="95000"/>
                  </a:schemeClr>
                </a:solidFill>
                <a:round/>
              </a:ln>
              <a:effectLst/>
            </c:spPr>
          </c:errBars>
          <c:val>
            <c:numRef>
              <c:f>'Pakistan dataset 1960 to 2020'!$AJR$3:$AJR$62</c:f>
              <c:numCache>
                <c:formatCode>General</c:formatCode>
                <c:ptCount val="60"/>
                <c:pt idx="0">
                  <c:v>1.85377222</c:v>
                </c:pt>
                <c:pt idx="1">
                  <c:v>2.108079729</c:v>
                </c:pt>
                <c:pt idx="2">
                  <c:v>2.1612439980000002</c:v>
                </c:pt>
                <c:pt idx="3">
                  <c:v>2.2006112610000002</c:v>
                </c:pt>
                <c:pt idx="4">
                  <c:v>2.2340145229999999</c:v>
                </c:pt>
                <c:pt idx="5">
                  <c:v>2.2640016439999999</c:v>
                </c:pt>
                <c:pt idx="6">
                  <c:v>2.295113121</c:v>
                </c:pt>
                <c:pt idx="7">
                  <c:v>2.3167910030000001</c:v>
                </c:pt>
                <c:pt idx="8">
                  <c:v>2.3297943440000002</c:v>
                </c:pt>
                <c:pt idx="9">
                  <c:v>2.339454334</c:v>
                </c:pt>
                <c:pt idx="10">
                  <c:v>2.346237946</c:v>
                </c:pt>
                <c:pt idx="11">
                  <c:v>2.3609801880000001</c:v>
                </c:pt>
                <c:pt idx="12">
                  <c:v>2.3325836629999999</c:v>
                </c:pt>
                <c:pt idx="13">
                  <c:v>2.3725027170000001</c:v>
                </c:pt>
                <c:pt idx="14">
                  <c:v>2.4464467829999998</c:v>
                </c:pt>
                <c:pt idx="15">
                  <c:v>2.5120295320000001</c:v>
                </c:pt>
                <c:pt idx="16">
                  <c:v>2.5712538619999998</c:v>
                </c:pt>
                <c:pt idx="17">
                  <c:v>2.6328673330000001</c:v>
                </c:pt>
                <c:pt idx="18">
                  <c:v>2.699509135</c:v>
                </c:pt>
                <c:pt idx="19">
                  <c:v>2.7595752180000002</c:v>
                </c:pt>
                <c:pt idx="20">
                  <c:v>2.871643352</c:v>
                </c:pt>
                <c:pt idx="21">
                  <c:v>3.0188033079999999</c:v>
                </c:pt>
                <c:pt idx="22">
                  <c:v>3.027162428</c:v>
                </c:pt>
                <c:pt idx="23">
                  <c:v>2.996059056</c:v>
                </c:pt>
                <c:pt idx="24">
                  <c:v>2.9399987780000001</c:v>
                </c:pt>
                <c:pt idx="25">
                  <c:v>2.881411199</c:v>
                </c:pt>
                <c:pt idx="26">
                  <c:v>2.8252158500000002</c:v>
                </c:pt>
                <c:pt idx="27">
                  <c:v>2.7564981990000001</c:v>
                </c:pt>
                <c:pt idx="28">
                  <c:v>2.6800855499999998</c:v>
                </c:pt>
                <c:pt idx="29">
                  <c:v>2.5975385339999999</c:v>
                </c:pt>
                <c:pt idx="30">
                  <c:v>2.5060665630000001</c:v>
                </c:pt>
                <c:pt idx="31">
                  <c:v>2.4249299240000002</c:v>
                </c:pt>
                <c:pt idx="32">
                  <c:v>2.3833017289999998</c:v>
                </c:pt>
                <c:pt idx="33">
                  <c:v>2.390466553</c:v>
                </c:pt>
                <c:pt idx="34">
                  <c:v>2.425062955</c:v>
                </c:pt>
                <c:pt idx="35">
                  <c:v>2.4690704069999998</c:v>
                </c:pt>
                <c:pt idx="36">
                  <c:v>2.4925059620000001</c:v>
                </c:pt>
                <c:pt idx="37">
                  <c:v>2.496785832</c:v>
                </c:pt>
                <c:pt idx="38">
                  <c:v>2.4715513320000002</c:v>
                </c:pt>
                <c:pt idx="39">
                  <c:v>2.3509038680000001</c:v>
                </c:pt>
                <c:pt idx="40">
                  <c:v>2.2256186040000001</c:v>
                </c:pt>
                <c:pt idx="41">
                  <c:v>2.1172425330000002</c:v>
                </c:pt>
                <c:pt idx="42">
                  <c:v>2.0412638689999998</c:v>
                </c:pt>
                <c:pt idx="43">
                  <c:v>2.0029048280000001</c:v>
                </c:pt>
                <c:pt idx="44">
                  <c:v>1.9924217799999999</c:v>
                </c:pt>
                <c:pt idx="45">
                  <c:v>1.9867870889999999</c:v>
                </c:pt>
                <c:pt idx="46">
                  <c:v>1.972759519</c:v>
                </c:pt>
                <c:pt idx="47">
                  <c:v>1.9531797820000001</c:v>
                </c:pt>
                <c:pt idx="48">
                  <c:v>1.922503861</c:v>
                </c:pt>
                <c:pt idx="49">
                  <c:v>1.8836941389999999</c:v>
                </c:pt>
                <c:pt idx="50">
                  <c:v>1.8429278069999999</c:v>
                </c:pt>
                <c:pt idx="51">
                  <c:v>1.807804489</c:v>
                </c:pt>
                <c:pt idx="52">
                  <c:v>1.7853636740000001</c:v>
                </c:pt>
                <c:pt idx="53">
                  <c:v>1.7720030680000001</c:v>
                </c:pt>
                <c:pt idx="54">
                  <c:v>1.765505106</c:v>
                </c:pt>
                <c:pt idx="55">
                  <c:v>1.7606639610000001</c:v>
                </c:pt>
                <c:pt idx="56">
                  <c:v>1.750852973</c:v>
                </c:pt>
                <c:pt idx="57">
                  <c:v>1.704489607</c:v>
                </c:pt>
                <c:pt idx="58">
                  <c:v>1.64171863</c:v>
                </c:pt>
                <c:pt idx="59">
                  <c:v>1.5685612369999999</c:v>
                </c:pt>
              </c:numCache>
            </c:numRef>
          </c:val>
          <c:extLst>
            <c:ext xmlns:c16="http://schemas.microsoft.com/office/drawing/2014/chart" uri="{C3380CC4-5D6E-409C-BE32-E72D297353CC}">
              <c16:uniqueId val="{00000000-3CE2-49D8-A495-B8743DB23930}"/>
            </c:ext>
          </c:extLst>
        </c:ser>
        <c:ser>
          <c:idx val="149"/>
          <c:order val="149"/>
          <c:spPr>
            <a:gradFill rotWithShape="1">
              <a:gsLst>
                <a:gs pos="0">
                  <a:schemeClr val="accent6">
                    <a:lumMod val="70000"/>
                    <a:lumOff val="30000"/>
                    <a:satMod val="103000"/>
                    <a:lumMod val="102000"/>
                    <a:tint val="94000"/>
                  </a:schemeClr>
                </a:gs>
                <a:gs pos="50000">
                  <a:schemeClr val="accent6">
                    <a:lumMod val="70000"/>
                    <a:lumOff val="30000"/>
                    <a:satMod val="110000"/>
                    <a:lumMod val="100000"/>
                    <a:shade val="100000"/>
                  </a:schemeClr>
                </a:gs>
                <a:gs pos="100000">
                  <a:schemeClr val="accent6">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trendline>
            <c:spPr>
              <a:ln w="19050" cap="rnd">
                <a:solidFill>
                  <a:srgbClr val="C00000"/>
                </a:solidFill>
              </a:ln>
              <a:effectLst/>
            </c:spPr>
            <c:trendlineType val="linear"/>
            <c:dispRSqr val="0"/>
            <c:dispEq val="0"/>
          </c:trendline>
          <c:errBars>
            <c:errBarType val="both"/>
            <c:errValType val="stdErr"/>
            <c:noEndCap val="0"/>
            <c:spPr>
              <a:noFill/>
              <a:ln w="9525" cap="flat" cmpd="sng" algn="ctr">
                <a:solidFill>
                  <a:schemeClr val="lt1">
                    <a:lumMod val="95000"/>
                  </a:schemeClr>
                </a:solidFill>
                <a:round/>
              </a:ln>
              <a:effectLst/>
            </c:spPr>
          </c:errBars>
          <c:val>
            <c:numRef>
              <c:f>'Pakistan dataset 1960 to 2020'!$APK$3:$APK$62</c:f>
              <c:numCache>
                <c:formatCode>General</c:formatCode>
                <c:ptCount val="60"/>
                <c:pt idx="0">
                  <c:v>4.1448440660000001</c:v>
                </c:pt>
                <c:pt idx="1">
                  <c:v>3.5361283289999998</c:v>
                </c:pt>
                <c:pt idx="2">
                  <c:v>3.583896175</c:v>
                </c:pt>
                <c:pt idx="3">
                  <c:v>3.6292362470000001</c:v>
                </c:pt>
                <c:pt idx="4">
                  <c:v>3.6573635960000002</c:v>
                </c:pt>
                <c:pt idx="5">
                  <c:v>3.6932587899999998</c:v>
                </c:pt>
                <c:pt idx="6">
                  <c:v>3.7192126499999998</c:v>
                </c:pt>
                <c:pt idx="7">
                  <c:v>3.741297307</c:v>
                </c:pt>
                <c:pt idx="8">
                  <c:v>3.7547479469999998</c:v>
                </c:pt>
                <c:pt idx="9">
                  <c:v>3.7648735860000002</c:v>
                </c:pt>
                <c:pt idx="10">
                  <c:v>3.7721307620000002</c:v>
                </c:pt>
                <c:pt idx="11">
                  <c:v>3.7873808950000001</c:v>
                </c:pt>
                <c:pt idx="12">
                  <c:v>4.005986203</c:v>
                </c:pt>
                <c:pt idx="13">
                  <c:v>4.1155545340000002</c:v>
                </c:pt>
                <c:pt idx="14">
                  <c:v>4.185350702</c:v>
                </c:pt>
                <c:pt idx="15">
                  <c:v>4.2571891639999997</c:v>
                </c:pt>
                <c:pt idx="16">
                  <c:v>4.3124670949999997</c:v>
                </c:pt>
                <c:pt idx="17">
                  <c:v>4.3753441410000002</c:v>
                </c:pt>
                <c:pt idx="18">
                  <c:v>4.4383441240000003</c:v>
                </c:pt>
                <c:pt idx="19">
                  <c:v>4.5048446660000003</c:v>
                </c:pt>
                <c:pt idx="20">
                  <c:v>4.4216887600000003</c:v>
                </c:pt>
                <c:pt idx="21">
                  <c:v>4.1916836030000004</c:v>
                </c:pt>
                <c:pt idx="22">
                  <c:v>4.1990568169999998</c:v>
                </c:pt>
                <c:pt idx="23">
                  <c:v>4.1718726129999997</c:v>
                </c:pt>
                <c:pt idx="24">
                  <c:v>4.1148840939999998</c:v>
                </c:pt>
                <c:pt idx="25">
                  <c:v>4.0554221750000004</c:v>
                </c:pt>
                <c:pt idx="26">
                  <c:v>3.9984025750000001</c:v>
                </c:pt>
                <c:pt idx="27">
                  <c:v>3.933673932</c:v>
                </c:pt>
                <c:pt idx="28">
                  <c:v>3.8517591269999998</c:v>
                </c:pt>
                <c:pt idx="29">
                  <c:v>3.7732602850000001</c:v>
                </c:pt>
                <c:pt idx="30">
                  <c:v>3.6811337220000002</c:v>
                </c:pt>
                <c:pt idx="31">
                  <c:v>3.5993958639999999</c:v>
                </c:pt>
                <c:pt idx="32">
                  <c:v>3.5572147850000002</c:v>
                </c:pt>
                <c:pt idx="33">
                  <c:v>3.5638848670000001</c:v>
                </c:pt>
                <c:pt idx="34">
                  <c:v>3.5980395879999998</c:v>
                </c:pt>
                <c:pt idx="35">
                  <c:v>3.6462478460000001</c:v>
                </c:pt>
                <c:pt idx="36">
                  <c:v>3.6647407140000001</c:v>
                </c:pt>
                <c:pt idx="37">
                  <c:v>3.5777083529999998</c:v>
                </c:pt>
                <c:pt idx="38">
                  <c:v>3.3714917309999999</c:v>
                </c:pt>
                <c:pt idx="39">
                  <c:v>3.2525868500000001</c:v>
                </c:pt>
                <c:pt idx="40">
                  <c:v>3.1200308309999998</c:v>
                </c:pt>
                <c:pt idx="41">
                  <c:v>3.0179650250000001</c:v>
                </c:pt>
                <c:pt idx="42">
                  <c:v>2.9392995200000001</c:v>
                </c:pt>
                <c:pt idx="43">
                  <c:v>2.9027705990000001</c:v>
                </c:pt>
                <c:pt idx="44">
                  <c:v>2.889667389</c:v>
                </c:pt>
                <c:pt idx="45">
                  <c:v>2.8859036539999998</c:v>
                </c:pt>
                <c:pt idx="46">
                  <c:v>2.8737607590000001</c:v>
                </c:pt>
                <c:pt idx="47">
                  <c:v>2.8516551890000001</c:v>
                </c:pt>
                <c:pt idx="48">
                  <c:v>2.8184936199999999</c:v>
                </c:pt>
                <c:pt idx="49">
                  <c:v>2.7816474879999999</c:v>
                </c:pt>
                <c:pt idx="50">
                  <c:v>2.7428526770000001</c:v>
                </c:pt>
                <c:pt idx="51">
                  <c:v>2.7097110089999998</c:v>
                </c:pt>
                <c:pt idx="52">
                  <c:v>2.680539204</c:v>
                </c:pt>
                <c:pt idx="53">
                  <c:v>2.669230486</c:v>
                </c:pt>
                <c:pt idx="54">
                  <c:v>2.6647941720000001</c:v>
                </c:pt>
                <c:pt idx="55">
                  <c:v>2.6620273879999998</c:v>
                </c:pt>
                <c:pt idx="56">
                  <c:v>2.6499827979999999</c:v>
                </c:pt>
                <c:pt idx="57">
                  <c:v>2.6703400089999998</c:v>
                </c:pt>
                <c:pt idx="58">
                  <c:v>2.6781018099999998</c:v>
                </c:pt>
                <c:pt idx="59">
                  <c:v>2.6749415440000002</c:v>
                </c:pt>
              </c:numCache>
            </c:numRef>
          </c:val>
          <c:extLst>
            <c:ext xmlns:c16="http://schemas.microsoft.com/office/drawing/2014/chart" uri="{C3380CC4-5D6E-409C-BE32-E72D297353CC}">
              <c16:uniqueId val="{00000001-3CE2-49D8-A495-B8743DB23930}"/>
            </c:ext>
          </c:extLst>
        </c:ser>
        <c:dLbls>
          <c:showLegendKey val="0"/>
          <c:showVal val="0"/>
          <c:showCatName val="0"/>
          <c:showSerName val="0"/>
          <c:showPercent val="0"/>
          <c:showBubbleSize val="0"/>
        </c:dLbls>
        <c:gapWidth val="223"/>
        <c:overlap val="-31"/>
        <c:axId val="1135796528"/>
        <c:axId val="1135786128"/>
      </c:barChart>
      <c:barChart>
        <c:barDir val="col"/>
        <c:grouping val="clustered"/>
        <c:varyColors val="0"/>
        <c:ser>
          <c:idx val="1"/>
          <c:order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2020'!$AJS$3:$AJS$62</c:f>
            </c:numRef>
          </c:val>
          <c:extLst>
            <c:ext xmlns:c16="http://schemas.microsoft.com/office/drawing/2014/chart" uri="{C3380CC4-5D6E-409C-BE32-E72D297353CC}">
              <c16:uniqueId val="{00000002-3CE2-49D8-A495-B8743DB23930}"/>
            </c:ext>
          </c:extLst>
        </c:ser>
        <c:ser>
          <c:idx val="2"/>
          <c:order val="2"/>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2020'!$AJT$3:$AJT$62</c:f>
            </c:numRef>
          </c:val>
          <c:extLst>
            <c:ext xmlns:c16="http://schemas.microsoft.com/office/drawing/2014/chart" uri="{C3380CC4-5D6E-409C-BE32-E72D297353CC}">
              <c16:uniqueId val="{00000003-3CE2-49D8-A495-B8743DB23930}"/>
            </c:ext>
          </c:extLst>
        </c:ser>
        <c:ser>
          <c:idx val="3"/>
          <c:order val="3"/>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2020'!$AJU$3:$AJU$62</c:f>
            </c:numRef>
          </c:val>
          <c:extLst>
            <c:ext xmlns:c16="http://schemas.microsoft.com/office/drawing/2014/chart" uri="{C3380CC4-5D6E-409C-BE32-E72D297353CC}">
              <c16:uniqueId val="{00000004-3CE2-49D8-A495-B8743DB23930}"/>
            </c:ext>
          </c:extLst>
        </c:ser>
        <c:ser>
          <c:idx val="4"/>
          <c:order val="4"/>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2020'!$AJV$3:$AJV$62</c:f>
            </c:numRef>
          </c:val>
          <c:extLst>
            <c:ext xmlns:c16="http://schemas.microsoft.com/office/drawing/2014/chart" uri="{C3380CC4-5D6E-409C-BE32-E72D297353CC}">
              <c16:uniqueId val="{00000005-3CE2-49D8-A495-B8743DB23930}"/>
            </c:ext>
          </c:extLst>
        </c:ser>
        <c:ser>
          <c:idx val="5"/>
          <c:order val="5"/>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2020'!$AJW$3:$AJW$62</c:f>
            </c:numRef>
          </c:val>
          <c:extLst>
            <c:ext xmlns:c16="http://schemas.microsoft.com/office/drawing/2014/chart" uri="{C3380CC4-5D6E-409C-BE32-E72D297353CC}">
              <c16:uniqueId val="{00000006-3CE2-49D8-A495-B8743DB23930}"/>
            </c:ext>
          </c:extLst>
        </c:ser>
        <c:ser>
          <c:idx val="6"/>
          <c:order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2020'!$AJX$3:$AJX$62</c:f>
            </c:numRef>
          </c:val>
          <c:extLst>
            <c:ext xmlns:c16="http://schemas.microsoft.com/office/drawing/2014/chart" uri="{C3380CC4-5D6E-409C-BE32-E72D297353CC}">
              <c16:uniqueId val="{00000007-3CE2-49D8-A495-B8743DB23930}"/>
            </c:ext>
          </c:extLst>
        </c:ser>
        <c:ser>
          <c:idx val="7"/>
          <c:order val="7"/>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2020'!$AJY$3:$AJY$62</c:f>
            </c:numRef>
          </c:val>
          <c:extLst>
            <c:ext xmlns:c16="http://schemas.microsoft.com/office/drawing/2014/chart" uri="{C3380CC4-5D6E-409C-BE32-E72D297353CC}">
              <c16:uniqueId val="{00000008-3CE2-49D8-A495-B8743DB23930}"/>
            </c:ext>
          </c:extLst>
        </c:ser>
        <c:ser>
          <c:idx val="8"/>
          <c:order val="8"/>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2020'!$AJZ$3:$AJZ$62</c:f>
            </c:numRef>
          </c:val>
          <c:extLst>
            <c:ext xmlns:c16="http://schemas.microsoft.com/office/drawing/2014/chart" uri="{C3380CC4-5D6E-409C-BE32-E72D297353CC}">
              <c16:uniqueId val="{00000009-3CE2-49D8-A495-B8743DB23930}"/>
            </c:ext>
          </c:extLst>
        </c:ser>
        <c:ser>
          <c:idx val="9"/>
          <c:order val="9"/>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2020'!$AKA$3:$AKA$62</c:f>
            </c:numRef>
          </c:val>
          <c:extLst>
            <c:ext xmlns:c16="http://schemas.microsoft.com/office/drawing/2014/chart" uri="{C3380CC4-5D6E-409C-BE32-E72D297353CC}">
              <c16:uniqueId val="{0000000A-3CE2-49D8-A495-B8743DB23930}"/>
            </c:ext>
          </c:extLst>
        </c:ser>
        <c:ser>
          <c:idx val="10"/>
          <c:order val="1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2020'!$AKB$3:$AKB$62</c:f>
            </c:numRef>
          </c:val>
          <c:extLst>
            <c:ext xmlns:c16="http://schemas.microsoft.com/office/drawing/2014/chart" uri="{C3380CC4-5D6E-409C-BE32-E72D297353CC}">
              <c16:uniqueId val="{0000000B-3CE2-49D8-A495-B8743DB23930}"/>
            </c:ext>
          </c:extLst>
        </c:ser>
        <c:ser>
          <c:idx val="11"/>
          <c:order val="11"/>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2020'!$AKC$3:$AKC$62</c:f>
            </c:numRef>
          </c:val>
          <c:extLst>
            <c:ext xmlns:c16="http://schemas.microsoft.com/office/drawing/2014/chart" uri="{C3380CC4-5D6E-409C-BE32-E72D297353CC}">
              <c16:uniqueId val="{0000000C-3CE2-49D8-A495-B8743DB23930}"/>
            </c:ext>
          </c:extLst>
        </c:ser>
        <c:ser>
          <c:idx val="12"/>
          <c:order val="12"/>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2020'!$AKD$3:$AKD$62</c:f>
            </c:numRef>
          </c:val>
          <c:extLst>
            <c:ext xmlns:c16="http://schemas.microsoft.com/office/drawing/2014/chart" uri="{C3380CC4-5D6E-409C-BE32-E72D297353CC}">
              <c16:uniqueId val="{0000000D-3CE2-49D8-A495-B8743DB23930}"/>
            </c:ext>
          </c:extLst>
        </c:ser>
        <c:ser>
          <c:idx val="13"/>
          <c:order val="13"/>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2020'!$AKE$3:$AKE$62</c:f>
            </c:numRef>
          </c:val>
          <c:extLst>
            <c:ext xmlns:c16="http://schemas.microsoft.com/office/drawing/2014/chart" uri="{C3380CC4-5D6E-409C-BE32-E72D297353CC}">
              <c16:uniqueId val="{0000000E-3CE2-49D8-A495-B8743DB23930}"/>
            </c:ext>
          </c:extLst>
        </c:ser>
        <c:ser>
          <c:idx val="14"/>
          <c:order val="14"/>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2020'!$AKF$3:$AKF$62</c:f>
            </c:numRef>
          </c:val>
          <c:extLst>
            <c:ext xmlns:c16="http://schemas.microsoft.com/office/drawing/2014/chart" uri="{C3380CC4-5D6E-409C-BE32-E72D297353CC}">
              <c16:uniqueId val="{0000000F-3CE2-49D8-A495-B8743DB23930}"/>
            </c:ext>
          </c:extLst>
        </c:ser>
        <c:ser>
          <c:idx val="15"/>
          <c:order val="15"/>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2020'!$AKG$3:$AKG$62</c:f>
            </c:numRef>
          </c:val>
          <c:extLst>
            <c:ext xmlns:c16="http://schemas.microsoft.com/office/drawing/2014/chart" uri="{C3380CC4-5D6E-409C-BE32-E72D297353CC}">
              <c16:uniqueId val="{00000010-3CE2-49D8-A495-B8743DB23930}"/>
            </c:ext>
          </c:extLst>
        </c:ser>
        <c:ser>
          <c:idx val="16"/>
          <c:order val="16"/>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2020'!$AKH$3:$AKH$62</c:f>
            </c:numRef>
          </c:val>
          <c:extLst>
            <c:ext xmlns:c16="http://schemas.microsoft.com/office/drawing/2014/chart" uri="{C3380CC4-5D6E-409C-BE32-E72D297353CC}">
              <c16:uniqueId val="{00000011-3CE2-49D8-A495-B8743DB23930}"/>
            </c:ext>
          </c:extLst>
        </c:ser>
        <c:ser>
          <c:idx val="17"/>
          <c:order val="17"/>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2020'!$AKI$3:$AKI$62</c:f>
            </c:numRef>
          </c:val>
          <c:extLst>
            <c:ext xmlns:c16="http://schemas.microsoft.com/office/drawing/2014/chart" uri="{C3380CC4-5D6E-409C-BE32-E72D297353CC}">
              <c16:uniqueId val="{00000012-3CE2-49D8-A495-B8743DB23930}"/>
            </c:ext>
          </c:extLst>
        </c:ser>
        <c:ser>
          <c:idx val="18"/>
          <c:order val="18"/>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2020'!$AKJ$3:$AKJ$62</c:f>
            </c:numRef>
          </c:val>
          <c:extLst>
            <c:ext xmlns:c16="http://schemas.microsoft.com/office/drawing/2014/chart" uri="{C3380CC4-5D6E-409C-BE32-E72D297353CC}">
              <c16:uniqueId val="{00000013-3CE2-49D8-A495-B8743DB23930}"/>
            </c:ext>
          </c:extLst>
        </c:ser>
        <c:ser>
          <c:idx val="19"/>
          <c:order val="19"/>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2020'!$AKK$3:$AKK$62</c:f>
            </c:numRef>
          </c:val>
          <c:extLst>
            <c:ext xmlns:c16="http://schemas.microsoft.com/office/drawing/2014/chart" uri="{C3380CC4-5D6E-409C-BE32-E72D297353CC}">
              <c16:uniqueId val="{00000014-3CE2-49D8-A495-B8743DB23930}"/>
            </c:ext>
          </c:extLst>
        </c:ser>
        <c:ser>
          <c:idx val="20"/>
          <c:order val="20"/>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2020'!$AKL$3:$AKL$62</c:f>
            </c:numRef>
          </c:val>
          <c:extLst>
            <c:ext xmlns:c16="http://schemas.microsoft.com/office/drawing/2014/chart" uri="{C3380CC4-5D6E-409C-BE32-E72D297353CC}">
              <c16:uniqueId val="{00000015-3CE2-49D8-A495-B8743DB23930}"/>
            </c:ext>
          </c:extLst>
        </c:ser>
        <c:ser>
          <c:idx val="21"/>
          <c:order val="21"/>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2020'!$AKM$3:$AKM$62</c:f>
            </c:numRef>
          </c:val>
          <c:extLst>
            <c:ext xmlns:c16="http://schemas.microsoft.com/office/drawing/2014/chart" uri="{C3380CC4-5D6E-409C-BE32-E72D297353CC}">
              <c16:uniqueId val="{00000016-3CE2-49D8-A495-B8743DB23930}"/>
            </c:ext>
          </c:extLst>
        </c:ser>
        <c:ser>
          <c:idx val="22"/>
          <c:order val="22"/>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2020'!$AKN$3:$AKN$62</c:f>
            </c:numRef>
          </c:val>
          <c:extLst>
            <c:ext xmlns:c16="http://schemas.microsoft.com/office/drawing/2014/chart" uri="{C3380CC4-5D6E-409C-BE32-E72D297353CC}">
              <c16:uniqueId val="{00000017-3CE2-49D8-A495-B8743DB23930}"/>
            </c:ext>
          </c:extLst>
        </c:ser>
        <c:ser>
          <c:idx val="23"/>
          <c:order val="23"/>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2020'!$AKO$3:$AKO$62</c:f>
            </c:numRef>
          </c:val>
          <c:extLst>
            <c:ext xmlns:c16="http://schemas.microsoft.com/office/drawing/2014/chart" uri="{C3380CC4-5D6E-409C-BE32-E72D297353CC}">
              <c16:uniqueId val="{00000018-3CE2-49D8-A495-B8743DB23930}"/>
            </c:ext>
          </c:extLst>
        </c:ser>
        <c:ser>
          <c:idx val="24"/>
          <c:order val="24"/>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2020'!$AKP$3:$AKP$62</c:f>
            </c:numRef>
          </c:val>
          <c:extLst>
            <c:ext xmlns:c16="http://schemas.microsoft.com/office/drawing/2014/chart" uri="{C3380CC4-5D6E-409C-BE32-E72D297353CC}">
              <c16:uniqueId val="{00000019-3CE2-49D8-A495-B8743DB23930}"/>
            </c:ext>
          </c:extLst>
        </c:ser>
        <c:ser>
          <c:idx val="25"/>
          <c:order val="25"/>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2020'!$AKQ$3:$AKQ$62</c:f>
            </c:numRef>
          </c:val>
          <c:extLst>
            <c:ext xmlns:c16="http://schemas.microsoft.com/office/drawing/2014/chart" uri="{C3380CC4-5D6E-409C-BE32-E72D297353CC}">
              <c16:uniqueId val="{0000001A-3CE2-49D8-A495-B8743DB23930}"/>
            </c:ext>
          </c:extLst>
        </c:ser>
        <c:ser>
          <c:idx val="26"/>
          <c:order val="26"/>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2020'!$AKR$3:$AKR$62</c:f>
            </c:numRef>
          </c:val>
          <c:extLst>
            <c:ext xmlns:c16="http://schemas.microsoft.com/office/drawing/2014/chart" uri="{C3380CC4-5D6E-409C-BE32-E72D297353CC}">
              <c16:uniqueId val="{0000001B-3CE2-49D8-A495-B8743DB23930}"/>
            </c:ext>
          </c:extLst>
        </c:ser>
        <c:ser>
          <c:idx val="27"/>
          <c:order val="27"/>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2020'!$AKS$3:$AKS$62</c:f>
            </c:numRef>
          </c:val>
          <c:extLst>
            <c:ext xmlns:c16="http://schemas.microsoft.com/office/drawing/2014/chart" uri="{C3380CC4-5D6E-409C-BE32-E72D297353CC}">
              <c16:uniqueId val="{0000001C-3CE2-49D8-A495-B8743DB23930}"/>
            </c:ext>
          </c:extLst>
        </c:ser>
        <c:ser>
          <c:idx val="28"/>
          <c:order val="28"/>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2020'!$AKT$3:$AKT$62</c:f>
            </c:numRef>
          </c:val>
          <c:extLst>
            <c:ext xmlns:c16="http://schemas.microsoft.com/office/drawing/2014/chart" uri="{C3380CC4-5D6E-409C-BE32-E72D297353CC}">
              <c16:uniqueId val="{0000001D-3CE2-49D8-A495-B8743DB23930}"/>
            </c:ext>
          </c:extLst>
        </c:ser>
        <c:ser>
          <c:idx val="29"/>
          <c:order val="29"/>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2020'!$AKU$3:$AKU$62</c:f>
            </c:numRef>
          </c:val>
          <c:extLst>
            <c:ext xmlns:c16="http://schemas.microsoft.com/office/drawing/2014/chart" uri="{C3380CC4-5D6E-409C-BE32-E72D297353CC}">
              <c16:uniqueId val="{0000001E-3CE2-49D8-A495-B8743DB23930}"/>
            </c:ext>
          </c:extLst>
        </c:ser>
        <c:ser>
          <c:idx val="30"/>
          <c:order val="30"/>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2020'!$AKV$3:$AKV$62</c:f>
            </c:numRef>
          </c:val>
          <c:extLst>
            <c:ext xmlns:c16="http://schemas.microsoft.com/office/drawing/2014/chart" uri="{C3380CC4-5D6E-409C-BE32-E72D297353CC}">
              <c16:uniqueId val="{0000001F-3CE2-49D8-A495-B8743DB23930}"/>
            </c:ext>
          </c:extLst>
        </c:ser>
        <c:ser>
          <c:idx val="31"/>
          <c:order val="31"/>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2020'!$AKW$3:$AKW$62</c:f>
            </c:numRef>
          </c:val>
          <c:extLst>
            <c:ext xmlns:c16="http://schemas.microsoft.com/office/drawing/2014/chart" uri="{C3380CC4-5D6E-409C-BE32-E72D297353CC}">
              <c16:uniqueId val="{00000020-3CE2-49D8-A495-B8743DB23930}"/>
            </c:ext>
          </c:extLst>
        </c:ser>
        <c:ser>
          <c:idx val="32"/>
          <c:order val="32"/>
          <c:spPr>
            <a:gradFill rotWithShape="1">
              <a:gsLst>
                <a:gs pos="0">
                  <a:schemeClr val="accent3">
                    <a:lumMod val="50000"/>
                    <a:satMod val="103000"/>
                    <a:lumMod val="102000"/>
                    <a:tint val="94000"/>
                  </a:schemeClr>
                </a:gs>
                <a:gs pos="50000">
                  <a:schemeClr val="accent3">
                    <a:lumMod val="50000"/>
                    <a:satMod val="110000"/>
                    <a:lumMod val="100000"/>
                    <a:shade val="100000"/>
                  </a:schemeClr>
                </a:gs>
                <a:gs pos="100000">
                  <a:schemeClr val="accent3">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2020'!$AKX$3:$AKX$62</c:f>
            </c:numRef>
          </c:val>
          <c:extLst>
            <c:ext xmlns:c16="http://schemas.microsoft.com/office/drawing/2014/chart" uri="{C3380CC4-5D6E-409C-BE32-E72D297353CC}">
              <c16:uniqueId val="{00000021-3CE2-49D8-A495-B8743DB23930}"/>
            </c:ext>
          </c:extLst>
        </c:ser>
        <c:ser>
          <c:idx val="33"/>
          <c:order val="33"/>
          <c:spPr>
            <a:gradFill rotWithShape="1">
              <a:gsLst>
                <a:gs pos="0">
                  <a:schemeClr val="accent4">
                    <a:lumMod val="50000"/>
                    <a:satMod val="103000"/>
                    <a:lumMod val="102000"/>
                    <a:tint val="94000"/>
                  </a:schemeClr>
                </a:gs>
                <a:gs pos="50000">
                  <a:schemeClr val="accent4">
                    <a:lumMod val="50000"/>
                    <a:satMod val="110000"/>
                    <a:lumMod val="100000"/>
                    <a:shade val="100000"/>
                  </a:schemeClr>
                </a:gs>
                <a:gs pos="100000">
                  <a:schemeClr val="accent4">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2020'!$AKY$3:$AKY$62</c:f>
            </c:numRef>
          </c:val>
          <c:extLst>
            <c:ext xmlns:c16="http://schemas.microsoft.com/office/drawing/2014/chart" uri="{C3380CC4-5D6E-409C-BE32-E72D297353CC}">
              <c16:uniqueId val="{00000022-3CE2-49D8-A495-B8743DB23930}"/>
            </c:ext>
          </c:extLst>
        </c:ser>
        <c:ser>
          <c:idx val="34"/>
          <c:order val="34"/>
          <c:spPr>
            <a:gradFill rotWithShape="1">
              <a:gsLst>
                <a:gs pos="0">
                  <a:schemeClr val="accent5">
                    <a:lumMod val="50000"/>
                    <a:satMod val="103000"/>
                    <a:lumMod val="102000"/>
                    <a:tint val="94000"/>
                  </a:schemeClr>
                </a:gs>
                <a:gs pos="50000">
                  <a:schemeClr val="accent5">
                    <a:lumMod val="50000"/>
                    <a:satMod val="110000"/>
                    <a:lumMod val="100000"/>
                    <a:shade val="100000"/>
                  </a:schemeClr>
                </a:gs>
                <a:gs pos="100000">
                  <a:schemeClr val="accent5">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2020'!$AKZ$3:$AKZ$62</c:f>
            </c:numRef>
          </c:val>
          <c:extLst>
            <c:ext xmlns:c16="http://schemas.microsoft.com/office/drawing/2014/chart" uri="{C3380CC4-5D6E-409C-BE32-E72D297353CC}">
              <c16:uniqueId val="{00000023-3CE2-49D8-A495-B8743DB23930}"/>
            </c:ext>
          </c:extLst>
        </c:ser>
        <c:ser>
          <c:idx val="35"/>
          <c:order val="35"/>
          <c:spPr>
            <a:gradFill rotWithShape="1">
              <a:gsLst>
                <a:gs pos="0">
                  <a:schemeClr val="accent6">
                    <a:lumMod val="50000"/>
                    <a:satMod val="103000"/>
                    <a:lumMod val="102000"/>
                    <a:tint val="94000"/>
                  </a:schemeClr>
                </a:gs>
                <a:gs pos="50000">
                  <a:schemeClr val="accent6">
                    <a:lumMod val="50000"/>
                    <a:satMod val="110000"/>
                    <a:lumMod val="100000"/>
                    <a:shade val="100000"/>
                  </a:schemeClr>
                </a:gs>
                <a:gs pos="100000">
                  <a:schemeClr val="accent6">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2020'!$ALA$3:$ALA$62</c:f>
            </c:numRef>
          </c:val>
          <c:extLst>
            <c:ext xmlns:c16="http://schemas.microsoft.com/office/drawing/2014/chart" uri="{C3380CC4-5D6E-409C-BE32-E72D297353CC}">
              <c16:uniqueId val="{00000024-3CE2-49D8-A495-B8743DB23930}"/>
            </c:ext>
          </c:extLst>
        </c:ser>
        <c:ser>
          <c:idx val="36"/>
          <c:order val="36"/>
          <c:spPr>
            <a:gradFill rotWithShape="1">
              <a:gsLst>
                <a:gs pos="0">
                  <a:schemeClr val="accent1">
                    <a:lumMod val="70000"/>
                    <a:lumOff val="30000"/>
                    <a:satMod val="103000"/>
                    <a:lumMod val="102000"/>
                    <a:tint val="94000"/>
                  </a:schemeClr>
                </a:gs>
                <a:gs pos="50000">
                  <a:schemeClr val="accent1">
                    <a:lumMod val="70000"/>
                    <a:lumOff val="30000"/>
                    <a:satMod val="110000"/>
                    <a:lumMod val="100000"/>
                    <a:shade val="100000"/>
                  </a:schemeClr>
                </a:gs>
                <a:gs pos="100000">
                  <a:schemeClr val="accent1">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2020'!$ALB$3:$ALB$62</c:f>
            </c:numRef>
          </c:val>
          <c:extLst>
            <c:ext xmlns:c16="http://schemas.microsoft.com/office/drawing/2014/chart" uri="{C3380CC4-5D6E-409C-BE32-E72D297353CC}">
              <c16:uniqueId val="{00000025-3CE2-49D8-A495-B8743DB23930}"/>
            </c:ext>
          </c:extLst>
        </c:ser>
        <c:ser>
          <c:idx val="37"/>
          <c:order val="37"/>
          <c:spPr>
            <a:gradFill rotWithShape="1">
              <a:gsLst>
                <a:gs pos="0">
                  <a:schemeClr val="accent2">
                    <a:lumMod val="70000"/>
                    <a:lumOff val="30000"/>
                    <a:satMod val="103000"/>
                    <a:lumMod val="102000"/>
                    <a:tint val="94000"/>
                  </a:schemeClr>
                </a:gs>
                <a:gs pos="50000">
                  <a:schemeClr val="accent2">
                    <a:lumMod val="70000"/>
                    <a:lumOff val="30000"/>
                    <a:satMod val="110000"/>
                    <a:lumMod val="100000"/>
                    <a:shade val="100000"/>
                  </a:schemeClr>
                </a:gs>
                <a:gs pos="100000">
                  <a:schemeClr val="accent2">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2020'!$ALC$3:$ALC$62</c:f>
            </c:numRef>
          </c:val>
          <c:extLst>
            <c:ext xmlns:c16="http://schemas.microsoft.com/office/drawing/2014/chart" uri="{C3380CC4-5D6E-409C-BE32-E72D297353CC}">
              <c16:uniqueId val="{00000026-3CE2-49D8-A495-B8743DB23930}"/>
            </c:ext>
          </c:extLst>
        </c:ser>
        <c:ser>
          <c:idx val="38"/>
          <c:order val="38"/>
          <c:spPr>
            <a:gradFill rotWithShape="1">
              <a:gsLst>
                <a:gs pos="0">
                  <a:schemeClr val="accent3">
                    <a:lumMod val="70000"/>
                    <a:lumOff val="30000"/>
                    <a:satMod val="103000"/>
                    <a:lumMod val="102000"/>
                    <a:tint val="94000"/>
                  </a:schemeClr>
                </a:gs>
                <a:gs pos="50000">
                  <a:schemeClr val="accent3">
                    <a:lumMod val="70000"/>
                    <a:lumOff val="30000"/>
                    <a:satMod val="110000"/>
                    <a:lumMod val="100000"/>
                    <a:shade val="100000"/>
                  </a:schemeClr>
                </a:gs>
                <a:gs pos="100000">
                  <a:schemeClr val="accent3">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2020'!$ALD$3:$ALD$62</c:f>
            </c:numRef>
          </c:val>
          <c:extLst>
            <c:ext xmlns:c16="http://schemas.microsoft.com/office/drawing/2014/chart" uri="{C3380CC4-5D6E-409C-BE32-E72D297353CC}">
              <c16:uniqueId val="{00000027-3CE2-49D8-A495-B8743DB23930}"/>
            </c:ext>
          </c:extLst>
        </c:ser>
        <c:ser>
          <c:idx val="39"/>
          <c:order val="39"/>
          <c:spPr>
            <a:gradFill rotWithShape="1">
              <a:gsLst>
                <a:gs pos="0">
                  <a:schemeClr val="accent4">
                    <a:lumMod val="70000"/>
                    <a:lumOff val="30000"/>
                    <a:satMod val="103000"/>
                    <a:lumMod val="102000"/>
                    <a:tint val="94000"/>
                  </a:schemeClr>
                </a:gs>
                <a:gs pos="50000">
                  <a:schemeClr val="accent4">
                    <a:lumMod val="70000"/>
                    <a:lumOff val="30000"/>
                    <a:satMod val="110000"/>
                    <a:lumMod val="100000"/>
                    <a:shade val="100000"/>
                  </a:schemeClr>
                </a:gs>
                <a:gs pos="100000">
                  <a:schemeClr val="accent4">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2020'!$ALE$3:$ALE$62</c:f>
            </c:numRef>
          </c:val>
          <c:extLst>
            <c:ext xmlns:c16="http://schemas.microsoft.com/office/drawing/2014/chart" uri="{C3380CC4-5D6E-409C-BE32-E72D297353CC}">
              <c16:uniqueId val="{00000028-3CE2-49D8-A495-B8743DB23930}"/>
            </c:ext>
          </c:extLst>
        </c:ser>
        <c:ser>
          <c:idx val="40"/>
          <c:order val="40"/>
          <c:spPr>
            <a:gradFill rotWithShape="1">
              <a:gsLst>
                <a:gs pos="0">
                  <a:schemeClr val="accent5">
                    <a:lumMod val="70000"/>
                    <a:lumOff val="30000"/>
                    <a:satMod val="103000"/>
                    <a:lumMod val="102000"/>
                    <a:tint val="94000"/>
                  </a:schemeClr>
                </a:gs>
                <a:gs pos="50000">
                  <a:schemeClr val="accent5">
                    <a:lumMod val="70000"/>
                    <a:lumOff val="30000"/>
                    <a:satMod val="110000"/>
                    <a:lumMod val="100000"/>
                    <a:shade val="100000"/>
                  </a:schemeClr>
                </a:gs>
                <a:gs pos="100000">
                  <a:schemeClr val="accent5">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2020'!$ALF$3:$ALF$62</c:f>
            </c:numRef>
          </c:val>
          <c:extLst>
            <c:ext xmlns:c16="http://schemas.microsoft.com/office/drawing/2014/chart" uri="{C3380CC4-5D6E-409C-BE32-E72D297353CC}">
              <c16:uniqueId val="{00000029-3CE2-49D8-A495-B8743DB23930}"/>
            </c:ext>
          </c:extLst>
        </c:ser>
        <c:ser>
          <c:idx val="41"/>
          <c:order val="41"/>
          <c:spPr>
            <a:gradFill rotWithShape="1">
              <a:gsLst>
                <a:gs pos="0">
                  <a:schemeClr val="accent6">
                    <a:lumMod val="70000"/>
                    <a:lumOff val="30000"/>
                    <a:satMod val="103000"/>
                    <a:lumMod val="102000"/>
                    <a:tint val="94000"/>
                  </a:schemeClr>
                </a:gs>
                <a:gs pos="50000">
                  <a:schemeClr val="accent6">
                    <a:lumMod val="70000"/>
                    <a:lumOff val="30000"/>
                    <a:satMod val="110000"/>
                    <a:lumMod val="100000"/>
                    <a:shade val="100000"/>
                  </a:schemeClr>
                </a:gs>
                <a:gs pos="100000">
                  <a:schemeClr val="accent6">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2020'!$ALG$3:$ALG$62</c:f>
            </c:numRef>
          </c:val>
          <c:extLst>
            <c:ext xmlns:c16="http://schemas.microsoft.com/office/drawing/2014/chart" uri="{C3380CC4-5D6E-409C-BE32-E72D297353CC}">
              <c16:uniqueId val="{0000002A-3CE2-49D8-A495-B8743DB23930}"/>
            </c:ext>
          </c:extLst>
        </c:ser>
        <c:ser>
          <c:idx val="42"/>
          <c:order val="42"/>
          <c:spPr>
            <a:gradFill rotWithShape="1">
              <a:gsLst>
                <a:gs pos="0">
                  <a:schemeClr val="accent1">
                    <a:lumMod val="70000"/>
                    <a:satMod val="103000"/>
                    <a:lumMod val="102000"/>
                    <a:tint val="94000"/>
                  </a:schemeClr>
                </a:gs>
                <a:gs pos="50000">
                  <a:schemeClr val="accent1">
                    <a:lumMod val="70000"/>
                    <a:satMod val="110000"/>
                    <a:lumMod val="100000"/>
                    <a:shade val="100000"/>
                  </a:schemeClr>
                </a:gs>
                <a:gs pos="100000">
                  <a:schemeClr val="accent1">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2020'!$ALH$3:$ALH$62</c:f>
            </c:numRef>
          </c:val>
          <c:extLst>
            <c:ext xmlns:c16="http://schemas.microsoft.com/office/drawing/2014/chart" uri="{C3380CC4-5D6E-409C-BE32-E72D297353CC}">
              <c16:uniqueId val="{0000002B-3CE2-49D8-A495-B8743DB23930}"/>
            </c:ext>
          </c:extLst>
        </c:ser>
        <c:ser>
          <c:idx val="43"/>
          <c:order val="43"/>
          <c:spPr>
            <a:gradFill rotWithShape="1">
              <a:gsLst>
                <a:gs pos="0">
                  <a:schemeClr val="accent2">
                    <a:lumMod val="70000"/>
                    <a:satMod val="103000"/>
                    <a:lumMod val="102000"/>
                    <a:tint val="94000"/>
                  </a:schemeClr>
                </a:gs>
                <a:gs pos="50000">
                  <a:schemeClr val="accent2">
                    <a:lumMod val="70000"/>
                    <a:satMod val="110000"/>
                    <a:lumMod val="100000"/>
                    <a:shade val="100000"/>
                  </a:schemeClr>
                </a:gs>
                <a:gs pos="100000">
                  <a:schemeClr val="accent2">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2020'!$ALI$3:$ALI$62</c:f>
            </c:numRef>
          </c:val>
          <c:extLst>
            <c:ext xmlns:c16="http://schemas.microsoft.com/office/drawing/2014/chart" uri="{C3380CC4-5D6E-409C-BE32-E72D297353CC}">
              <c16:uniqueId val="{0000002C-3CE2-49D8-A495-B8743DB23930}"/>
            </c:ext>
          </c:extLst>
        </c:ser>
        <c:ser>
          <c:idx val="44"/>
          <c:order val="44"/>
          <c:spPr>
            <a:gradFill rotWithShape="1">
              <a:gsLst>
                <a:gs pos="0">
                  <a:schemeClr val="accent3">
                    <a:lumMod val="70000"/>
                    <a:satMod val="103000"/>
                    <a:lumMod val="102000"/>
                    <a:tint val="94000"/>
                  </a:schemeClr>
                </a:gs>
                <a:gs pos="50000">
                  <a:schemeClr val="accent3">
                    <a:lumMod val="70000"/>
                    <a:satMod val="110000"/>
                    <a:lumMod val="100000"/>
                    <a:shade val="100000"/>
                  </a:schemeClr>
                </a:gs>
                <a:gs pos="100000">
                  <a:schemeClr val="accent3">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2020'!$ALJ$3:$ALJ$62</c:f>
            </c:numRef>
          </c:val>
          <c:extLst>
            <c:ext xmlns:c16="http://schemas.microsoft.com/office/drawing/2014/chart" uri="{C3380CC4-5D6E-409C-BE32-E72D297353CC}">
              <c16:uniqueId val="{0000002D-3CE2-49D8-A495-B8743DB23930}"/>
            </c:ext>
          </c:extLst>
        </c:ser>
        <c:ser>
          <c:idx val="45"/>
          <c:order val="45"/>
          <c:spPr>
            <a:gradFill rotWithShape="1">
              <a:gsLst>
                <a:gs pos="0">
                  <a:schemeClr val="accent4">
                    <a:lumMod val="70000"/>
                    <a:satMod val="103000"/>
                    <a:lumMod val="102000"/>
                    <a:tint val="94000"/>
                  </a:schemeClr>
                </a:gs>
                <a:gs pos="50000">
                  <a:schemeClr val="accent4">
                    <a:lumMod val="70000"/>
                    <a:satMod val="110000"/>
                    <a:lumMod val="100000"/>
                    <a:shade val="100000"/>
                  </a:schemeClr>
                </a:gs>
                <a:gs pos="100000">
                  <a:schemeClr val="accent4">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2020'!$ALK$3:$ALK$62</c:f>
            </c:numRef>
          </c:val>
          <c:extLst>
            <c:ext xmlns:c16="http://schemas.microsoft.com/office/drawing/2014/chart" uri="{C3380CC4-5D6E-409C-BE32-E72D297353CC}">
              <c16:uniqueId val="{0000002E-3CE2-49D8-A495-B8743DB23930}"/>
            </c:ext>
          </c:extLst>
        </c:ser>
        <c:ser>
          <c:idx val="46"/>
          <c:order val="46"/>
          <c:spPr>
            <a:gradFill rotWithShape="1">
              <a:gsLst>
                <a:gs pos="0">
                  <a:schemeClr val="accent5">
                    <a:lumMod val="70000"/>
                    <a:satMod val="103000"/>
                    <a:lumMod val="102000"/>
                    <a:tint val="94000"/>
                  </a:schemeClr>
                </a:gs>
                <a:gs pos="50000">
                  <a:schemeClr val="accent5">
                    <a:lumMod val="70000"/>
                    <a:satMod val="110000"/>
                    <a:lumMod val="100000"/>
                    <a:shade val="100000"/>
                  </a:schemeClr>
                </a:gs>
                <a:gs pos="100000">
                  <a:schemeClr val="accent5">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2020'!$ALL$3:$ALL$62</c:f>
            </c:numRef>
          </c:val>
          <c:extLst>
            <c:ext xmlns:c16="http://schemas.microsoft.com/office/drawing/2014/chart" uri="{C3380CC4-5D6E-409C-BE32-E72D297353CC}">
              <c16:uniqueId val="{0000002F-3CE2-49D8-A495-B8743DB23930}"/>
            </c:ext>
          </c:extLst>
        </c:ser>
        <c:ser>
          <c:idx val="47"/>
          <c:order val="47"/>
          <c:spPr>
            <a:gradFill rotWithShape="1">
              <a:gsLst>
                <a:gs pos="0">
                  <a:schemeClr val="accent6">
                    <a:lumMod val="70000"/>
                    <a:satMod val="103000"/>
                    <a:lumMod val="102000"/>
                    <a:tint val="94000"/>
                  </a:schemeClr>
                </a:gs>
                <a:gs pos="50000">
                  <a:schemeClr val="accent6">
                    <a:lumMod val="70000"/>
                    <a:satMod val="110000"/>
                    <a:lumMod val="100000"/>
                    <a:shade val="100000"/>
                  </a:schemeClr>
                </a:gs>
                <a:gs pos="100000">
                  <a:schemeClr val="accent6">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2020'!$ALM$3:$ALM$62</c:f>
            </c:numRef>
          </c:val>
          <c:extLst>
            <c:ext xmlns:c16="http://schemas.microsoft.com/office/drawing/2014/chart" uri="{C3380CC4-5D6E-409C-BE32-E72D297353CC}">
              <c16:uniqueId val="{00000030-3CE2-49D8-A495-B8743DB23930}"/>
            </c:ext>
          </c:extLst>
        </c:ser>
        <c:ser>
          <c:idx val="48"/>
          <c:order val="48"/>
          <c:spPr>
            <a:gradFill rotWithShape="1">
              <a:gsLst>
                <a:gs pos="0">
                  <a:schemeClr val="accent1">
                    <a:lumMod val="50000"/>
                    <a:lumOff val="50000"/>
                    <a:satMod val="103000"/>
                    <a:lumMod val="102000"/>
                    <a:tint val="94000"/>
                  </a:schemeClr>
                </a:gs>
                <a:gs pos="50000">
                  <a:schemeClr val="accent1">
                    <a:lumMod val="50000"/>
                    <a:lumOff val="50000"/>
                    <a:satMod val="110000"/>
                    <a:lumMod val="100000"/>
                    <a:shade val="100000"/>
                  </a:schemeClr>
                </a:gs>
                <a:gs pos="100000">
                  <a:schemeClr val="accent1">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2020'!$ALN$3:$ALN$62</c:f>
            </c:numRef>
          </c:val>
          <c:extLst>
            <c:ext xmlns:c16="http://schemas.microsoft.com/office/drawing/2014/chart" uri="{C3380CC4-5D6E-409C-BE32-E72D297353CC}">
              <c16:uniqueId val="{00000031-3CE2-49D8-A495-B8743DB23930}"/>
            </c:ext>
          </c:extLst>
        </c:ser>
        <c:ser>
          <c:idx val="49"/>
          <c:order val="49"/>
          <c:spPr>
            <a:gradFill rotWithShape="1">
              <a:gsLst>
                <a:gs pos="0">
                  <a:schemeClr val="accent2">
                    <a:lumMod val="50000"/>
                    <a:lumOff val="50000"/>
                    <a:satMod val="103000"/>
                    <a:lumMod val="102000"/>
                    <a:tint val="94000"/>
                  </a:schemeClr>
                </a:gs>
                <a:gs pos="50000">
                  <a:schemeClr val="accent2">
                    <a:lumMod val="50000"/>
                    <a:lumOff val="50000"/>
                    <a:satMod val="110000"/>
                    <a:lumMod val="100000"/>
                    <a:shade val="100000"/>
                  </a:schemeClr>
                </a:gs>
                <a:gs pos="100000">
                  <a:schemeClr val="accent2">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2020'!$ALO$3:$ALO$62</c:f>
            </c:numRef>
          </c:val>
          <c:extLst>
            <c:ext xmlns:c16="http://schemas.microsoft.com/office/drawing/2014/chart" uri="{C3380CC4-5D6E-409C-BE32-E72D297353CC}">
              <c16:uniqueId val="{00000032-3CE2-49D8-A495-B8743DB23930}"/>
            </c:ext>
          </c:extLst>
        </c:ser>
        <c:ser>
          <c:idx val="50"/>
          <c:order val="50"/>
          <c:spPr>
            <a:gradFill rotWithShape="1">
              <a:gsLst>
                <a:gs pos="0">
                  <a:schemeClr val="accent3">
                    <a:lumMod val="50000"/>
                    <a:lumOff val="50000"/>
                    <a:satMod val="103000"/>
                    <a:lumMod val="102000"/>
                    <a:tint val="94000"/>
                  </a:schemeClr>
                </a:gs>
                <a:gs pos="50000">
                  <a:schemeClr val="accent3">
                    <a:lumMod val="50000"/>
                    <a:lumOff val="50000"/>
                    <a:satMod val="110000"/>
                    <a:lumMod val="100000"/>
                    <a:shade val="100000"/>
                  </a:schemeClr>
                </a:gs>
                <a:gs pos="100000">
                  <a:schemeClr val="accent3">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2020'!$ALP$3:$ALP$62</c:f>
            </c:numRef>
          </c:val>
          <c:extLst>
            <c:ext xmlns:c16="http://schemas.microsoft.com/office/drawing/2014/chart" uri="{C3380CC4-5D6E-409C-BE32-E72D297353CC}">
              <c16:uniqueId val="{00000033-3CE2-49D8-A495-B8743DB23930}"/>
            </c:ext>
          </c:extLst>
        </c:ser>
        <c:ser>
          <c:idx val="51"/>
          <c:order val="51"/>
          <c:spPr>
            <a:gradFill rotWithShape="1">
              <a:gsLst>
                <a:gs pos="0">
                  <a:schemeClr val="accent4">
                    <a:lumMod val="50000"/>
                    <a:lumOff val="50000"/>
                    <a:satMod val="103000"/>
                    <a:lumMod val="102000"/>
                    <a:tint val="94000"/>
                  </a:schemeClr>
                </a:gs>
                <a:gs pos="50000">
                  <a:schemeClr val="accent4">
                    <a:lumMod val="50000"/>
                    <a:lumOff val="50000"/>
                    <a:satMod val="110000"/>
                    <a:lumMod val="100000"/>
                    <a:shade val="100000"/>
                  </a:schemeClr>
                </a:gs>
                <a:gs pos="100000">
                  <a:schemeClr val="accent4">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2020'!$ALQ$3:$ALQ$62</c:f>
            </c:numRef>
          </c:val>
          <c:extLst>
            <c:ext xmlns:c16="http://schemas.microsoft.com/office/drawing/2014/chart" uri="{C3380CC4-5D6E-409C-BE32-E72D297353CC}">
              <c16:uniqueId val="{00000034-3CE2-49D8-A495-B8743DB23930}"/>
            </c:ext>
          </c:extLst>
        </c:ser>
        <c:ser>
          <c:idx val="52"/>
          <c:order val="52"/>
          <c:spPr>
            <a:gradFill rotWithShape="1">
              <a:gsLst>
                <a:gs pos="0">
                  <a:schemeClr val="accent5">
                    <a:lumMod val="50000"/>
                    <a:lumOff val="50000"/>
                    <a:satMod val="103000"/>
                    <a:lumMod val="102000"/>
                    <a:tint val="94000"/>
                  </a:schemeClr>
                </a:gs>
                <a:gs pos="50000">
                  <a:schemeClr val="accent5">
                    <a:lumMod val="50000"/>
                    <a:lumOff val="50000"/>
                    <a:satMod val="110000"/>
                    <a:lumMod val="100000"/>
                    <a:shade val="100000"/>
                  </a:schemeClr>
                </a:gs>
                <a:gs pos="100000">
                  <a:schemeClr val="accent5">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2020'!$ALR$3:$ALR$62</c:f>
            </c:numRef>
          </c:val>
          <c:extLst>
            <c:ext xmlns:c16="http://schemas.microsoft.com/office/drawing/2014/chart" uri="{C3380CC4-5D6E-409C-BE32-E72D297353CC}">
              <c16:uniqueId val="{00000035-3CE2-49D8-A495-B8743DB23930}"/>
            </c:ext>
          </c:extLst>
        </c:ser>
        <c:ser>
          <c:idx val="53"/>
          <c:order val="53"/>
          <c:spPr>
            <a:gradFill rotWithShape="1">
              <a:gsLst>
                <a:gs pos="0">
                  <a:schemeClr val="accent6">
                    <a:lumMod val="50000"/>
                    <a:lumOff val="50000"/>
                    <a:satMod val="103000"/>
                    <a:lumMod val="102000"/>
                    <a:tint val="94000"/>
                  </a:schemeClr>
                </a:gs>
                <a:gs pos="50000">
                  <a:schemeClr val="accent6">
                    <a:lumMod val="50000"/>
                    <a:lumOff val="50000"/>
                    <a:satMod val="110000"/>
                    <a:lumMod val="100000"/>
                    <a:shade val="100000"/>
                  </a:schemeClr>
                </a:gs>
                <a:gs pos="100000">
                  <a:schemeClr val="accent6">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2020'!$ALS$3:$ALS$62</c:f>
            </c:numRef>
          </c:val>
          <c:extLst>
            <c:ext xmlns:c16="http://schemas.microsoft.com/office/drawing/2014/chart" uri="{C3380CC4-5D6E-409C-BE32-E72D297353CC}">
              <c16:uniqueId val="{00000036-3CE2-49D8-A495-B8743DB23930}"/>
            </c:ext>
          </c:extLst>
        </c:ser>
        <c:ser>
          <c:idx val="54"/>
          <c:order val="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2020'!$ALT$3:$ALT$62</c:f>
            </c:numRef>
          </c:val>
          <c:extLst>
            <c:ext xmlns:c16="http://schemas.microsoft.com/office/drawing/2014/chart" uri="{C3380CC4-5D6E-409C-BE32-E72D297353CC}">
              <c16:uniqueId val="{00000037-3CE2-49D8-A495-B8743DB23930}"/>
            </c:ext>
          </c:extLst>
        </c:ser>
        <c:ser>
          <c:idx val="55"/>
          <c:order val="55"/>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2020'!$ALU$3:$ALU$62</c:f>
            </c:numRef>
          </c:val>
          <c:extLst>
            <c:ext xmlns:c16="http://schemas.microsoft.com/office/drawing/2014/chart" uri="{C3380CC4-5D6E-409C-BE32-E72D297353CC}">
              <c16:uniqueId val="{00000038-3CE2-49D8-A495-B8743DB23930}"/>
            </c:ext>
          </c:extLst>
        </c:ser>
        <c:ser>
          <c:idx val="56"/>
          <c:order val="5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2020'!$ALV$3:$ALV$62</c:f>
            </c:numRef>
          </c:val>
          <c:extLst>
            <c:ext xmlns:c16="http://schemas.microsoft.com/office/drawing/2014/chart" uri="{C3380CC4-5D6E-409C-BE32-E72D297353CC}">
              <c16:uniqueId val="{00000039-3CE2-49D8-A495-B8743DB23930}"/>
            </c:ext>
          </c:extLst>
        </c:ser>
        <c:ser>
          <c:idx val="57"/>
          <c:order val="57"/>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2020'!$ALW$3:$ALW$62</c:f>
            </c:numRef>
          </c:val>
          <c:extLst>
            <c:ext xmlns:c16="http://schemas.microsoft.com/office/drawing/2014/chart" uri="{C3380CC4-5D6E-409C-BE32-E72D297353CC}">
              <c16:uniqueId val="{0000003A-3CE2-49D8-A495-B8743DB23930}"/>
            </c:ext>
          </c:extLst>
        </c:ser>
        <c:ser>
          <c:idx val="58"/>
          <c:order val="58"/>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2020'!$ALX$3:$ALX$62</c:f>
            </c:numRef>
          </c:val>
          <c:extLst>
            <c:ext xmlns:c16="http://schemas.microsoft.com/office/drawing/2014/chart" uri="{C3380CC4-5D6E-409C-BE32-E72D297353CC}">
              <c16:uniqueId val="{0000003B-3CE2-49D8-A495-B8743DB23930}"/>
            </c:ext>
          </c:extLst>
        </c:ser>
        <c:ser>
          <c:idx val="59"/>
          <c:order val="59"/>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2020'!$ALY$3:$ALY$62</c:f>
            </c:numRef>
          </c:val>
          <c:extLst>
            <c:ext xmlns:c16="http://schemas.microsoft.com/office/drawing/2014/chart" uri="{C3380CC4-5D6E-409C-BE32-E72D297353CC}">
              <c16:uniqueId val="{0000003C-3CE2-49D8-A495-B8743DB23930}"/>
            </c:ext>
          </c:extLst>
        </c:ser>
        <c:ser>
          <c:idx val="60"/>
          <c:order val="6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2020'!$ALZ$3:$ALZ$62</c:f>
            </c:numRef>
          </c:val>
          <c:extLst>
            <c:ext xmlns:c16="http://schemas.microsoft.com/office/drawing/2014/chart" uri="{C3380CC4-5D6E-409C-BE32-E72D297353CC}">
              <c16:uniqueId val="{0000003D-3CE2-49D8-A495-B8743DB23930}"/>
            </c:ext>
          </c:extLst>
        </c:ser>
        <c:ser>
          <c:idx val="61"/>
          <c:order val="61"/>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2020'!$AMA$3:$AMA$62</c:f>
            </c:numRef>
          </c:val>
          <c:extLst>
            <c:ext xmlns:c16="http://schemas.microsoft.com/office/drawing/2014/chart" uri="{C3380CC4-5D6E-409C-BE32-E72D297353CC}">
              <c16:uniqueId val="{0000003E-3CE2-49D8-A495-B8743DB23930}"/>
            </c:ext>
          </c:extLst>
        </c:ser>
        <c:ser>
          <c:idx val="62"/>
          <c:order val="62"/>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2020'!$AMB$3:$AMB$62</c:f>
            </c:numRef>
          </c:val>
          <c:extLst>
            <c:ext xmlns:c16="http://schemas.microsoft.com/office/drawing/2014/chart" uri="{C3380CC4-5D6E-409C-BE32-E72D297353CC}">
              <c16:uniqueId val="{0000003F-3CE2-49D8-A495-B8743DB23930}"/>
            </c:ext>
          </c:extLst>
        </c:ser>
        <c:ser>
          <c:idx val="63"/>
          <c:order val="63"/>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2020'!$AMC$3:$AMC$62</c:f>
            </c:numRef>
          </c:val>
          <c:extLst>
            <c:ext xmlns:c16="http://schemas.microsoft.com/office/drawing/2014/chart" uri="{C3380CC4-5D6E-409C-BE32-E72D297353CC}">
              <c16:uniqueId val="{00000040-3CE2-49D8-A495-B8743DB23930}"/>
            </c:ext>
          </c:extLst>
        </c:ser>
        <c:ser>
          <c:idx val="64"/>
          <c:order val="64"/>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2020'!$AMD$3:$AMD$62</c:f>
            </c:numRef>
          </c:val>
          <c:extLst>
            <c:ext xmlns:c16="http://schemas.microsoft.com/office/drawing/2014/chart" uri="{C3380CC4-5D6E-409C-BE32-E72D297353CC}">
              <c16:uniqueId val="{00000041-3CE2-49D8-A495-B8743DB23930}"/>
            </c:ext>
          </c:extLst>
        </c:ser>
        <c:ser>
          <c:idx val="65"/>
          <c:order val="65"/>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2020'!$AME$3:$AME$62</c:f>
            </c:numRef>
          </c:val>
          <c:extLst>
            <c:ext xmlns:c16="http://schemas.microsoft.com/office/drawing/2014/chart" uri="{C3380CC4-5D6E-409C-BE32-E72D297353CC}">
              <c16:uniqueId val="{00000042-3CE2-49D8-A495-B8743DB23930}"/>
            </c:ext>
          </c:extLst>
        </c:ser>
        <c:ser>
          <c:idx val="66"/>
          <c:order val="6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2020'!$AMF$3:$AMF$62</c:f>
            </c:numRef>
          </c:val>
          <c:extLst>
            <c:ext xmlns:c16="http://schemas.microsoft.com/office/drawing/2014/chart" uri="{C3380CC4-5D6E-409C-BE32-E72D297353CC}">
              <c16:uniqueId val="{00000043-3CE2-49D8-A495-B8743DB23930}"/>
            </c:ext>
          </c:extLst>
        </c:ser>
        <c:ser>
          <c:idx val="67"/>
          <c:order val="67"/>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2020'!$AMG$3:$AMG$62</c:f>
            </c:numRef>
          </c:val>
          <c:extLst>
            <c:ext xmlns:c16="http://schemas.microsoft.com/office/drawing/2014/chart" uri="{C3380CC4-5D6E-409C-BE32-E72D297353CC}">
              <c16:uniqueId val="{00000044-3CE2-49D8-A495-B8743DB23930}"/>
            </c:ext>
          </c:extLst>
        </c:ser>
        <c:ser>
          <c:idx val="68"/>
          <c:order val="68"/>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2020'!$AMH$3:$AMH$62</c:f>
            </c:numRef>
          </c:val>
          <c:extLst>
            <c:ext xmlns:c16="http://schemas.microsoft.com/office/drawing/2014/chart" uri="{C3380CC4-5D6E-409C-BE32-E72D297353CC}">
              <c16:uniqueId val="{00000045-3CE2-49D8-A495-B8743DB23930}"/>
            </c:ext>
          </c:extLst>
        </c:ser>
        <c:ser>
          <c:idx val="69"/>
          <c:order val="69"/>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2020'!$AMI$3:$AMI$62</c:f>
            </c:numRef>
          </c:val>
          <c:extLst>
            <c:ext xmlns:c16="http://schemas.microsoft.com/office/drawing/2014/chart" uri="{C3380CC4-5D6E-409C-BE32-E72D297353CC}">
              <c16:uniqueId val="{00000046-3CE2-49D8-A495-B8743DB23930}"/>
            </c:ext>
          </c:extLst>
        </c:ser>
        <c:ser>
          <c:idx val="70"/>
          <c:order val="70"/>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2020'!$AMJ$3:$AMJ$62</c:f>
            </c:numRef>
          </c:val>
          <c:extLst>
            <c:ext xmlns:c16="http://schemas.microsoft.com/office/drawing/2014/chart" uri="{C3380CC4-5D6E-409C-BE32-E72D297353CC}">
              <c16:uniqueId val="{00000047-3CE2-49D8-A495-B8743DB23930}"/>
            </c:ext>
          </c:extLst>
        </c:ser>
        <c:ser>
          <c:idx val="71"/>
          <c:order val="71"/>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2020'!$AMK$3:$AMK$62</c:f>
            </c:numRef>
          </c:val>
          <c:extLst>
            <c:ext xmlns:c16="http://schemas.microsoft.com/office/drawing/2014/chart" uri="{C3380CC4-5D6E-409C-BE32-E72D297353CC}">
              <c16:uniqueId val="{00000048-3CE2-49D8-A495-B8743DB23930}"/>
            </c:ext>
          </c:extLst>
        </c:ser>
        <c:ser>
          <c:idx val="72"/>
          <c:order val="72"/>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2020'!$AML$3:$AML$62</c:f>
            </c:numRef>
          </c:val>
          <c:extLst>
            <c:ext xmlns:c16="http://schemas.microsoft.com/office/drawing/2014/chart" uri="{C3380CC4-5D6E-409C-BE32-E72D297353CC}">
              <c16:uniqueId val="{00000049-3CE2-49D8-A495-B8743DB23930}"/>
            </c:ext>
          </c:extLst>
        </c:ser>
        <c:ser>
          <c:idx val="73"/>
          <c:order val="73"/>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2020'!$AMM$3:$AMM$62</c:f>
            </c:numRef>
          </c:val>
          <c:extLst>
            <c:ext xmlns:c16="http://schemas.microsoft.com/office/drawing/2014/chart" uri="{C3380CC4-5D6E-409C-BE32-E72D297353CC}">
              <c16:uniqueId val="{0000004A-3CE2-49D8-A495-B8743DB23930}"/>
            </c:ext>
          </c:extLst>
        </c:ser>
        <c:ser>
          <c:idx val="74"/>
          <c:order val="74"/>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2020'!$AMN$3:$AMN$62</c:f>
            </c:numRef>
          </c:val>
          <c:extLst>
            <c:ext xmlns:c16="http://schemas.microsoft.com/office/drawing/2014/chart" uri="{C3380CC4-5D6E-409C-BE32-E72D297353CC}">
              <c16:uniqueId val="{0000004B-3CE2-49D8-A495-B8743DB23930}"/>
            </c:ext>
          </c:extLst>
        </c:ser>
        <c:ser>
          <c:idx val="75"/>
          <c:order val="75"/>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2020'!$AMO$3:$AMO$62</c:f>
            </c:numRef>
          </c:val>
          <c:extLst>
            <c:ext xmlns:c16="http://schemas.microsoft.com/office/drawing/2014/chart" uri="{C3380CC4-5D6E-409C-BE32-E72D297353CC}">
              <c16:uniqueId val="{0000004C-3CE2-49D8-A495-B8743DB23930}"/>
            </c:ext>
          </c:extLst>
        </c:ser>
        <c:ser>
          <c:idx val="76"/>
          <c:order val="76"/>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2020'!$AMP$3:$AMP$62</c:f>
            </c:numRef>
          </c:val>
          <c:extLst>
            <c:ext xmlns:c16="http://schemas.microsoft.com/office/drawing/2014/chart" uri="{C3380CC4-5D6E-409C-BE32-E72D297353CC}">
              <c16:uniqueId val="{0000004D-3CE2-49D8-A495-B8743DB23930}"/>
            </c:ext>
          </c:extLst>
        </c:ser>
        <c:ser>
          <c:idx val="77"/>
          <c:order val="77"/>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2020'!$AMQ$3:$AMQ$62</c:f>
            </c:numRef>
          </c:val>
          <c:extLst>
            <c:ext xmlns:c16="http://schemas.microsoft.com/office/drawing/2014/chart" uri="{C3380CC4-5D6E-409C-BE32-E72D297353CC}">
              <c16:uniqueId val="{0000004E-3CE2-49D8-A495-B8743DB23930}"/>
            </c:ext>
          </c:extLst>
        </c:ser>
        <c:ser>
          <c:idx val="78"/>
          <c:order val="78"/>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2020'!$AMR$3:$AMR$62</c:f>
            </c:numRef>
          </c:val>
          <c:extLst>
            <c:ext xmlns:c16="http://schemas.microsoft.com/office/drawing/2014/chart" uri="{C3380CC4-5D6E-409C-BE32-E72D297353CC}">
              <c16:uniqueId val="{0000004F-3CE2-49D8-A495-B8743DB23930}"/>
            </c:ext>
          </c:extLst>
        </c:ser>
        <c:ser>
          <c:idx val="79"/>
          <c:order val="79"/>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2020'!$AMS$3:$AMS$62</c:f>
            </c:numRef>
          </c:val>
          <c:extLst>
            <c:ext xmlns:c16="http://schemas.microsoft.com/office/drawing/2014/chart" uri="{C3380CC4-5D6E-409C-BE32-E72D297353CC}">
              <c16:uniqueId val="{00000050-3CE2-49D8-A495-B8743DB23930}"/>
            </c:ext>
          </c:extLst>
        </c:ser>
        <c:ser>
          <c:idx val="80"/>
          <c:order val="80"/>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2020'!$AMT$3:$AMT$62</c:f>
            </c:numRef>
          </c:val>
          <c:extLst>
            <c:ext xmlns:c16="http://schemas.microsoft.com/office/drawing/2014/chart" uri="{C3380CC4-5D6E-409C-BE32-E72D297353CC}">
              <c16:uniqueId val="{00000051-3CE2-49D8-A495-B8743DB23930}"/>
            </c:ext>
          </c:extLst>
        </c:ser>
        <c:ser>
          <c:idx val="81"/>
          <c:order val="81"/>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2020'!$AMU$3:$AMU$62</c:f>
            </c:numRef>
          </c:val>
          <c:extLst>
            <c:ext xmlns:c16="http://schemas.microsoft.com/office/drawing/2014/chart" uri="{C3380CC4-5D6E-409C-BE32-E72D297353CC}">
              <c16:uniqueId val="{00000052-3CE2-49D8-A495-B8743DB23930}"/>
            </c:ext>
          </c:extLst>
        </c:ser>
        <c:ser>
          <c:idx val="82"/>
          <c:order val="82"/>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2020'!$AMV$3:$AMV$62</c:f>
            </c:numRef>
          </c:val>
          <c:extLst>
            <c:ext xmlns:c16="http://schemas.microsoft.com/office/drawing/2014/chart" uri="{C3380CC4-5D6E-409C-BE32-E72D297353CC}">
              <c16:uniqueId val="{00000053-3CE2-49D8-A495-B8743DB23930}"/>
            </c:ext>
          </c:extLst>
        </c:ser>
        <c:ser>
          <c:idx val="83"/>
          <c:order val="83"/>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2020'!$AMW$3:$AMW$62</c:f>
            </c:numRef>
          </c:val>
          <c:extLst>
            <c:ext xmlns:c16="http://schemas.microsoft.com/office/drawing/2014/chart" uri="{C3380CC4-5D6E-409C-BE32-E72D297353CC}">
              <c16:uniqueId val="{00000054-3CE2-49D8-A495-B8743DB23930}"/>
            </c:ext>
          </c:extLst>
        </c:ser>
        <c:ser>
          <c:idx val="84"/>
          <c:order val="84"/>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2020'!$AMX$3:$AMX$62</c:f>
            </c:numRef>
          </c:val>
          <c:extLst>
            <c:ext xmlns:c16="http://schemas.microsoft.com/office/drawing/2014/chart" uri="{C3380CC4-5D6E-409C-BE32-E72D297353CC}">
              <c16:uniqueId val="{00000055-3CE2-49D8-A495-B8743DB23930}"/>
            </c:ext>
          </c:extLst>
        </c:ser>
        <c:ser>
          <c:idx val="85"/>
          <c:order val="85"/>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2020'!$AMY$3:$AMY$62</c:f>
            </c:numRef>
          </c:val>
          <c:extLst>
            <c:ext xmlns:c16="http://schemas.microsoft.com/office/drawing/2014/chart" uri="{C3380CC4-5D6E-409C-BE32-E72D297353CC}">
              <c16:uniqueId val="{00000056-3CE2-49D8-A495-B8743DB23930}"/>
            </c:ext>
          </c:extLst>
        </c:ser>
        <c:ser>
          <c:idx val="86"/>
          <c:order val="86"/>
          <c:spPr>
            <a:gradFill rotWithShape="1">
              <a:gsLst>
                <a:gs pos="0">
                  <a:schemeClr val="accent3">
                    <a:lumMod val="50000"/>
                    <a:satMod val="103000"/>
                    <a:lumMod val="102000"/>
                    <a:tint val="94000"/>
                  </a:schemeClr>
                </a:gs>
                <a:gs pos="50000">
                  <a:schemeClr val="accent3">
                    <a:lumMod val="50000"/>
                    <a:satMod val="110000"/>
                    <a:lumMod val="100000"/>
                    <a:shade val="100000"/>
                  </a:schemeClr>
                </a:gs>
                <a:gs pos="100000">
                  <a:schemeClr val="accent3">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2020'!$AMZ$3:$AMZ$62</c:f>
            </c:numRef>
          </c:val>
          <c:extLst>
            <c:ext xmlns:c16="http://schemas.microsoft.com/office/drawing/2014/chart" uri="{C3380CC4-5D6E-409C-BE32-E72D297353CC}">
              <c16:uniqueId val="{00000057-3CE2-49D8-A495-B8743DB23930}"/>
            </c:ext>
          </c:extLst>
        </c:ser>
        <c:ser>
          <c:idx val="87"/>
          <c:order val="87"/>
          <c:spPr>
            <a:gradFill rotWithShape="1">
              <a:gsLst>
                <a:gs pos="0">
                  <a:schemeClr val="accent4">
                    <a:lumMod val="50000"/>
                    <a:satMod val="103000"/>
                    <a:lumMod val="102000"/>
                    <a:tint val="94000"/>
                  </a:schemeClr>
                </a:gs>
                <a:gs pos="50000">
                  <a:schemeClr val="accent4">
                    <a:lumMod val="50000"/>
                    <a:satMod val="110000"/>
                    <a:lumMod val="100000"/>
                    <a:shade val="100000"/>
                  </a:schemeClr>
                </a:gs>
                <a:gs pos="100000">
                  <a:schemeClr val="accent4">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2020'!$ANA$3:$ANA$62</c:f>
            </c:numRef>
          </c:val>
          <c:extLst>
            <c:ext xmlns:c16="http://schemas.microsoft.com/office/drawing/2014/chart" uri="{C3380CC4-5D6E-409C-BE32-E72D297353CC}">
              <c16:uniqueId val="{00000058-3CE2-49D8-A495-B8743DB23930}"/>
            </c:ext>
          </c:extLst>
        </c:ser>
        <c:ser>
          <c:idx val="88"/>
          <c:order val="88"/>
          <c:spPr>
            <a:gradFill rotWithShape="1">
              <a:gsLst>
                <a:gs pos="0">
                  <a:schemeClr val="accent5">
                    <a:lumMod val="50000"/>
                    <a:satMod val="103000"/>
                    <a:lumMod val="102000"/>
                    <a:tint val="94000"/>
                  </a:schemeClr>
                </a:gs>
                <a:gs pos="50000">
                  <a:schemeClr val="accent5">
                    <a:lumMod val="50000"/>
                    <a:satMod val="110000"/>
                    <a:lumMod val="100000"/>
                    <a:shade val="100000"/>
                  </a:schemeClr>
                </a:gs>
                <a:gs pos="100000">
                  <a:schemeClr val="accent5">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2020'!$ANB$3:$ANB$62</c:f>
            </c:numRef>
          </c:val>
          <c:extLst>
            <c:ext xmlns:c16="http://schemas.microsoft.com/office/drawing/2014/chart" uri="{C3380CC4-5D6E-409C-BE32-E72D297353CC}">
              <c16:uniqueId val="{00000059-3CE2-49D8-A495-B8743DB23930}"/>
            </c:ext>
          </c:extLst>
        </c:ser>
        <c:ser>
          <c:idx val="89"/>
          <c:order val="89"/>
          <c:spPr>
            <a:gradFill rotWithShape="1">
              <a:gsLst>
                <a:gs pos="0">
                  <a:schemeClr val="accent6">
                    <a:lumMod val="50000"/>
                    <a:satMod val="103000"/>
                    <a:lumMod val="102000"/>
                    <a:tint val="94000"/>
                  </a:schemeClr>
                </a:gs>
                <a:gs pos="50000">
                  <a:schemeClr val="accent6">
                    <a:lumMod val="50000"/>
                    <a:satMod val="110000"/>
                    <a:lumMod val="100000"/>
                    <a:shade val="100000"/>
                  </a:schemeClr>
                </a:gs>
                <a:gs pos="100000">
                  <a:schemeClr val="accent6">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2020'!$ANC$3:$ANC$62</c:f>
            </c:numRef>
          </c:val>
          <c:extLst>
            <c:ext xmlns:c16="http://schemas.microsoft.com/office/drawing/2014/chart" uri="{C3380CC4-5D6E-409C-BE32-E72D297353CC}">
              <c16:uniqueId val="{0000005A-3CE2-49D8-A495-B8743DB23930}"/>
            </c:ext>
          </c:extLst>
        </c:ser>
        <c:ser>
          <c:idx val="90"/>
          <c:order val="90"/>
          <c:spPr>
            <a:gradFill rotWithShape="1">
              <a:gsLst>
                <a:gs pos="0">
                  <a:schemeClr val="accent1">
                    <a:lumMod val="70000"/>
                    <a:lumOff val="30000"/>
                    <a:satMod val="103000"/>
                    <a:lumMod val="102000"/>
                    <a:tint val="94000"/>
                  </a:schemeClr>
                </a:gs>
                <a:gs pos="50000">
                  <a:schemeClr val="accent1">
                    <a:lumMod val="70000"/>
                    <a:lumOff val="30000"/>
                    <a:satMod val="110000"/>
                    <a:lumMod val="100000"/>
                    <a:shade val="100000"/>
                  </a:schemeClr>
                </a:gs>
                <a:gs pos="100000">
                  <a:schemeClr val="accent1">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2020'!$AND$3:$AND$62</c:f>
            </c:numRef>
          </c:val>
          <c:extLst>
            <c:ext xmlns:c16="http://schemas.microsoft.com/office/drawing/2014/chart" uri="{C3380CC4-5D6E-409C-BE32-E72D297353CC}">
              <c16:uniqueId val="{0000005B-3CE2-49D8-A495-B8743DB23930}"/>
            </c:ext>
          </c:extLst>
        </c:ser>
        <c:ser>
          <c:idx val="91"/>
          <c:order val="91"/>
          <c:spPr>
            <a:gradFill rotWithShape="1">
              <a:gsLst>
                <a:gs pos="0">
                  <a:schemeClr val="accent2">
                    <a:lumMod val="70000"/>
                    <a:lumOff val="30000"/>
                    <a:satMod val="103000"/>
                    <a:lumMod val="102000"/>
                    <a:tint val="94000"/>
                  </a:schemeClr>
                </a:gs>
                <a:gs pos="50000">
                  <a:schemeClr val="accent2">
                    <a:lumMod val="70000"/>
                    <a:lumOff val="30000"/>
                    <a:satMod val="110000"/>
                    <a:lumMod val="100000"/>
                    <a:shade val="100000"/>
                  </a:schemeClr>
                </a:gs>
                <a:gs pos="100000">
                  <a:schemeClr val="accent2">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2020'!$ANE$3:$ANE$62</c:f>
            </c:numRef>
          </c:val>
          <c:extLst>
            <c:ext xmlns:c16="http://schemas.microsoft.com/office/drawing/2014/chart" uri="{C3380CC4-5D6E-409C-BE32-E72D297353CC}">
              <c16:uniqueId val="{0000005C-3CE2-49D8-A495-B8743DB23930}"/>
            </c:ext>
          </c:extLst>
        </c:ser>
        <c:ser>
          <c:idx val="92"/>
          <c:order val="92"/>
          <c:spPr>
            <a:gradFill rotWithShape="1">
              <a:gsLst>
                <a:gs pos="0">
                  <a:schemeClr val="accent3">
                    <a:lumMod val="70000"/>
                    <a:lumOff val="30000"/>
                    <a:satMod val="103000"/>
                    <a:lumMod val="102000"/>
                    <a:tint val="94000"/>
                  </a:schemeClr>
                </a:gs>
                <a:gs pos="50000">
                  <a:schemeClr val="accent3">
                    <a:lumMod val="70000"/>
                    <a:lumOff val="30000"/>
                    <a:satMod val="110000"/>
                    <a:lumMod val="100000"/>
                    <a:shade val="100000"/>
                  </a:schemeClr>
                </a:gs>
                <a:gs pos="100000">
                  <a:schemeClr val="accent3">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2020'!$ANF$3:$ANF$62</c:f>
            </c:numRef>
          </c:val>
          <c:extLst>
            <c:ext xmlns:c16="http://schemas.microsoft.com/office/drawing/2014/chart" uri="{C3380CC4-5D6E-409C-BE32-E72D297353CC}">
              <c16:uniqueId val="{0000005D-3CE2-49D8-A495-B8743DB23930}"/>
            </c:ext>
          </c:extLst>
        </c:ser>
        <c:ser>
          <c:idx val="93"/>
          <c:order val="93"/>
          <c:spPr>
            <a:gradFill rotWithShape="1">
              <a:gsLst>
                <a:gs pos="0">
                  <a:schemeClr val="accent4">
                    <a:lumMod val="70000"/>
                    <a:lumOff val="30000"/>
                    <a:satMod val="103000"/>
                    <a:lumMod val="102000"/>
                    <a:tint val="94000"/>
                  </a:schemeClr>
                </a:gs>
                <a:gs pos="50000">
                  <a:schemeClr val="accent4">
                    <a:lumMod val="70000"/>
                    <a:lumOff val="30000"/>
                    <a:satMod val="110000"/>
                    <a:lumMod val="100000"/>
                    <a:shade val="100000"/>
                  </a:schemeClr>
                </a:gs>
                <a:gs pos="100000">
                  <a:schemeClr val="accent4">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2020'!$ANG$3:$ANG$62</c:f>
            </c:numRef>
          </c:val>
          <c:extLst>
            <c:ext xmlns:c16="http://schemas.microsoft.com/office/drawing/2014/chart" uri="{C3380CC4-5D6E-409C-BE32-E72D297353CC}">
              <c16:uniqueId val="{0000005E-3CE2-49D8-A495-B8743DB23930}"/>
            </c:ext>
          </c:extLst>
        </c:ser>
        <c:ser>
          <c:idx val="94"/>
          <c:order val="94"/>
          <c:spPr>
            <a:gradFill rotWithShape="1">
              <a:gsLst>
                <a:gs pos="0">
                  <a:schemeClr val="accent5">
                    <a:lumMod val="70000"/>
                    <a:lumOff val="30000"/>
                    <a:satMod val="103000"/>
                    <a:lumMod val="102000"/>
                    <a:tint val="94000"/>
                  </a:schemeClr>
                </a:gs>
                <a:gs pos="50000">
                  <a:schemeClr val="accent5">
                    <a:lumMod val="70000"/>
                    <a:lumOff val="30000"/>
                    <a:satMod val="110000"/>
                    <a:lumMod val="100000"/>
                    <a:shade val="100000"/>
                  </a:schemeClr>
                </a:gs>
                <a:gs pos="100000">
                  <a:schemeClr val="accent5">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2020'!$ANH$3:$ANH$62</c:f>
            </c:numRef>
          </c:val>
          <c:extLst>
            <c:ext xmlns:c16="http://schemas.microsoft.com/office/drawing/2014/chart" uri="{C3380CC4-5D6E-409C-BE32-E72D297353CC}">
              <c16:uniqueId val="{0000005F-3CE2-49D8-A495-B8743DB23930}"/>
            </c:ext>
          </c:extLst>
        </c:ser>
        <c:ser>
          <c:idx val="95"/>
          <c:order val="95"/>
          <c:spPr>
            <a:gradFill rotWithShape="1">
              <a:gsLst>
                <a:gs pos="0">
                  <a:schemeClr val="accent6">
                    <a:lumMod val="70000"/>
                    <a:lumOff val="30000"/>
                    <a:satMod val="103000"/>
                    <a:lumMod val="102000"/>
                    <a:tint val="94000"/>
                  </a:schemeClr>
                </a:gs>
                <a:gs pos="50000">
                  <a:schemeClr val="accent6">
                    <a:lumMod val="70000"/>
                    <a:lumOff val="30000"/>
                    <a:satMod val="110000"/>
                    <a:lumMod val="100000"/>
                    <a:shade val="100000"/>
                  </a:schemeClr>
                </a:gs>
                <a:gs pos="100000">
                  <a:schemeClr val="accent6">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2020'!$ANI$3:$ANI$62</c:f>
            </c:numRef>
          </c:val>
          <c:extLst>
            <c:ext xmlns:c16="http://schemas.microsoft.com/office/drawing/2014/chart" uri="{C3380CC4-5D6E-409C-BE32-E72D297353CC}">
              <c16:uniqueId val="{00000060-3CE2-49D8-A495-B8743DB23930}"/>
            </c:ext>
          </c:extLst>
        </c:ser>
        <c:ser>
          <c:idx val="96"/>
          <c:order val="96"/>
          <c:spPr>
            <a:gradFill rotWithShape="1">
              <a:gsLst>
                <a:gs pos="0">
                  <a:schemeClr val="accent1">
                    <a:lumMod val="70000"/>
                    <a:satMod val="103000"/>
                    <a:lumMod val="102000"/>
                    <a:tint val="94000"/>
                  </a:schemeClr>
                </a:gs>
                <a:gs pos="50000">
                  <a:schemeClr val="accent1">
                    <a:lumMod val="70000"/>
                    <a:satMod val="110000"/>
                    <a:lumMod val="100000"/>
                    <a:shade val="100000"/>
                  </a:schemeClr>
                </a:gs>
                <a:gs pos="100000">
                  <a:schemeClr val="accent1">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2020'!$ANJ$3:$ANJ$62</c:f>
            </c:numRef>
          </c:val>
          <c:extLst>
            <c:ext xmlns:c16="http://schemas.microsoft.com/office/drawing/2014/chart" uri="{C3380CC4-5D6E-409C-BE32-E72D297353CC}">
              <c16:uniqueId val="{00000061-3CE2-49D8-A495-B8743DB23930}"/>
            </c:ext>
          </c:extLst>
        </c:ser>
        <c:ser>
          <c:idx val="97"/>
          <c:order val="97"/>
          <c:spPr>
            <a:gradFill rotWithShape="1">
              <a:gsLst>
                <a:gs pos="0">
                  <a:schemeClr val="accent2">
                    <a:lumMod val="70000"/>
                    <a:satMod val="103000"/>
                    <a:lumMod val="102000"/>
                    <a:tint val="94000"/>
                  </a:schemeClr>
                </a:gs>
                <a:gs pos="50000">
                  <a:schemeClr val="accent2">
                    <a:lumMod val="70000"/>
                    <a:satMod val="110000"/>
                    <a:lumMod val="100000"/>
                    <a:shade val="100000"/>
                  </a:schemeClr>
                </a:gs>
                <a:gs pos="100000">
                  <a:schemeClr val="accent2">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2020'!$ANK$3:$ANK$62</c:f>
            </c:numRef>
          </c:val>
          <c:extLst>
            <c:ext xmlns:c16="http://schemas.microsoft.com/office/drawing/2014/chart" uri="{C3380CC4-5D6E-409C-BE32-E72D297353CC}">
              <c16:uniqueId val="{00000062-3CE2-49D8-A495-B8743DB23930}"/>
            </c:ext>
          </c:extLst>
        </c:ser>
        <c:ser>
          <c:idx val="98"/>
          <c:order val="98"/>
          <c:spPr>
            <a:gradFill rotWithShape="1">
              <a:gsLst>
                <a:gs pos="0">
                  <a:schemeClr val="accent3">
                    <a:lumMod val="70000"/>
                    <a:satMod val="103000"/>
                    <a:lumMod val="102000"/>
                    <a:tint val="94000"/>
                  </a:schemeClr>
                </a:gs>
                <a:gs pos="50000">
                  <a:schemeClr val="accent3">
                    <a:lumMod val="70000"/>
                    <a:satMod val="110000"/>
                    <a:lumMod val="100000"/>
                    <a:shade val="100000"/>
                  </a:schemeClr>
                </a:gs>
                <a:gs pos="100000">
                  <a:schemeClr val="accent3">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2020'!$ANL$3:$ANL$62</c:f>
            </c:numRef>
          </c:val>
          <c:extLst>
            <c:ext xmlns:c16="http://schemas.microsoft.com/office/drawing/2014/chart" uri="{C3380CC4-5D6E-409C-BE32-E72D297353CC}">
              <c16:uniqueId val="{00000063-3CE2-49D8-A495-B8743DB23930}"/>
            </c:ext>
          </c:extLst>
        </c:ser>
        <c:ser>
          <c:idx val="99"/>
          <c:order val="99"/>
          <c:spPr>
            <a:gradFill rotWithShape="1">
              <a:gsLst>
                <a:gs pos="0">
                  <a:schemeClr val="accent4">
                    <a:lumMod val="70000"/>
                    <a:satMod val="103000"/>
                    <a:lumMod val="102000"/>
                    <a:tint val="94000"/>
                  </a:schemeClr>
                </a:gs>
                <a:gs pos="50000">
                  <a:schemeClr val="accent4">
                    <a:lumMod val="70000"/>
                    <a:satMod val="110000"/>
                    <a:lumMod val="100000"/>
                    <a:shade val="100000"/>
                  </a:schemeClr>
                </a:gs>
                <a:gs pos="100000">
                  <a:schemeClr val="accent4">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2020'!$ANM$3:$ANM$62</c:f>
            </c:numRef>
          </c:val>
          <c:extLst>
            <c:ext xmlns:c16="http://schemas.microsoft.com/office/drawing/2014/chart" uri="{C3380CC4-5D6E-409C-BE32-E72D297353CC}">
              <c16:uniqueId val="{00000064-3CE2-49D8-A495-B8743DB23930}"/>
            </c:ext>
          </c:extLst>
        </c:ser>
        <c:ser>
          <c:idx val="100"/>
          <c:order val="100"/>
          <c:spPr>
            <a:gradFill rotWithShape="1">
              <a:gsLst>
                <a:gs pos="0">
                  <a:schemeClr val="accent5">
                    <a:lumMod val="70000"/>
                    <a:satMod val="103000"/>
                    <a:lumMod val="102000"/>
                    <a:tint val="94000"/>
                  </a:schemeClr>
                </a:gs>
                <a:gs pos="50000">
                  <a:schemeClr val="accent5">
                    <a:lumMod val="70000"/>
                    <a:satMod val="110000"/>
                    <a:lumMod val="100000"/>
                    <a:shade val="100000"/>
                  </a:schemeClr>
                </a:gs>
                <a:gs pos="100000">
                  <a:schemeClr val="accent5">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2020'!$ANN$3:$ANN$62</c:f>
            </c:numRef>
          </c:val>
          <c:extLst>
            <c:ext xmlns:c16="http://schemas.microsoft.com/office/drawing/2014/chart" uri="{C3380CC4-5D6E-409C-BE32-E72D297353CC}">
              <c16:uniqueId val="{00000065-3CE2-49D8-A495-B8743DB23930}"/>
            </c:ext>
          </c:extLst>
        </c:ser>
        <c:ser>
          <c:idx val="101"/>
          <c:order val="101"/>
          <c:spPr>
            <a:gradFill rotWithShape="1">
              <a:gsLst>
                <a:gs pos="0">
                  <a:schemeClr val="accent6">
                    <a:lumMod val="70000"/>
                    <a:satMod val="103000"/>
                    <a:lumMod val="102000"/>
                    <a:tint val="94000"/>
                  </a:schemeClr>
                </a:gs>
                <a:gs pos="50000">
                  <a:schemeClr val="accent6">
                    <a:lumMod val="70000"/>
                    <a:satMod val="110000"/>
                    <a:lumMod val="100000"/>
                    <a:shade val="100000"/>
                  </a:schemeClr>
                </a:gs>
                <a:gs pos="100000">
                  <a:schemeClr val="accent6">
                    <a:lumMod val="7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2020'!$ANO$3:$ANO$62</c:f>
            </c:numRef>
          </c:val>
          <c:extLst>
            <c:ext xmlns:c16="http://schemas.microsoft.com/office/drawing/2014/chart" uri="{C3380CC4-5D6E-409C-BE32-E72D297353CC}">
              <c16:uniqueId val="{00000066-3CE2-49D8-A495-B8743DB23930}"/>
            </c:ext>
          </c:extLst>
        </c:ser>
        <c:ser>
          <c:idx val="102"/>
          <c:order val="102"/>
          <c:spPr>
            <a:gradFill rotWithShape="1">
              <a:gsLst>
                <a:gs pos="0">
                  <a:schemeClr val="accent1">
                    <a:lumMod val="50000"/>
                    <a:lumOff val="50000"/>
                    <a:satMod val="103000"/>
                    <a:lumMod val="102000"/>
                    <a:tint val="94000"/>
                  </a:schemeClr>
                </a:gs>
                <a:gs pos="50000">
                  <a:schemeClr val="accent1">
                    <a:lumMod val="50000"/>
                    <a:lumOff val="50000"/>
                    <a:satMod val="110000"/>
                    <a:lumMod val="100000"/>
                    <a:shade val="100000"/>
                  </a:schemeClr>
                </a:gs>
                <a:gs pos="100000">
                  <a:schemeClr val="accent1">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2020'!$ANP$3:$ANP$62</c:f>
            </c:numRef>
          </c:val>
          <c:extLst>
            <c:ext xmlns:c16="http://schemas.microsoft.com/office/drawing/2014/chart" uri="{C3380CC4-5D6E-409C-BE32-E72D297353CC}">
              <c16:uniqueId val="{00000067-3CE2-49D8-A495-B8743DB23930}"/>
            </c:ext>
          </c:extLst>
        </c:ser>
        <c:ser>
          <c:idx val="103"/>
          <c:order val="103"/>
          <c:spPr>
            <a:gradFill rotWithShape="1">
              <a:gsLst>
                <a:gs pos="0">
                  <a:schemeClr val="accent2">
                    <a:lumMod val="50000"/>
                    <a:lumOff val="50000"/>
                    <a:satMod val="103000"/>
                    <a:lumMod val="102000"/>
                    <a:tint val="94000"/>
                  </a:schemeClr>
                </a:gs>
                <a:gs pos="50000">
                  <a:schemeClr val="accent2">
                    <a:lumMod val="50000"/>
                    <a:lumOff val="50000"/>
                    <a:satMod val="110000"/>
                    <a:lumMod val="100000"/>
                    <a:shade val="100000"/>
                  </a:schemeClr>
                </a:gs>
                <a:gs pos="100000">
                  <a:schemeClr val="accent2">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2020'!$ANQ$3:$ANQ$62</c:f>
            </c:numRef>
          </c:val>
          <c:extLst>
            <c:ext xmlns:c16="http://schemas.microsoft.com/office/drawing/2014/chart" uri="{C3380CC4-5D6E-409C-BE32-E72D297353CC}">
              <c16:uniqueId val="{00000068-3CE2-49D8-A495-B8743DB23930}"/>
            </c:ext>
          </c:extLst>
        </c:ser>
        <c:ser>
          <c:idx val="104"/>
          <c:order val="104"/>
          <c:spPr>
            <a:gradFill rotWithShape="1">
              <a:gsLst>
                <a:gs pos="0">
                  <a:schemeClr val="accent3">
                    <a:lumMod val="50000"/>
                    <a:lumOff val="50000"/>
                    <a:satMod val="103000"/>
                    <a:lumMod val="102000"/>
                    <a:tint val="94000"/>
                  </a:schemeClr>
                </a:gs>
                <a:gs pos="50000">
                  <a:schemeClr val="accent3">
                    <a:lumMod val="50000"/>
                    <a:lumOff val="50000"/>
                    <a:satMod val="110000"/>
                    <a:lumMod val="100000"/>
                    <a:shade val="100000"/>
                  </a:schemeClr>
                </a:gs>
                <a:gs pos="100000">
                  <a:schemeClr val="accent3">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2020'!$ANR$3:$ANR$62</c:f>
            </c:numRef>
          </c:val>
          <c:extLst>
            <c:ext xmlns:c16="http://schemas.microsoft.com/office/drawing/2014/chart" uri="{C3380CC4-5D6E-409C-BE32-E72D297353CC}">
              <c16:uniqueId val="{00000069-3CE2-49D8-A495-B8743DB23930}"/>
            </c:ext>
          </c:extLst>
        </c:ser>
        <c:ser>
          <c:idx val="105"/>
          <c:order val="105"/>
          <c:spPr>
            <a:gradFill rotWithShape="1">
              <a:gsLst>
                <a:gs pos="0">
                  <a:schemeClr val="accent4">
                    <a:lumMod val="50000"/>
                    <a:lumOff val="50000"/>
                    <a:satMod val="103000"/>
                    <a:lumMod val="102000"/>
                    <a:tint val="94000"/>
                  </a:schemeClr>
                </a:gs>
                <a:gs pos="50000">
                  <a:schemeClr val="accent4">
                    <a:lumMod val="50000"/>
                    <a:lumOff val="50000"/>
                    <a:satMod val="110000"/>
                    <a:lumMod val="100000"/>
                    <a:shade val="100000"/>
                  </a:schemeClr>
                </a:gs>
                <a:gs pos="100000">
                  <a:schemeClr val="accent4">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2020'!$ANS$3:$ANS$62</c:f>
            </c:numRef>
          </c:val>
          <c:extLst>
            <c:ext xmlns:c16="http://schemas.microsoft.com/office/drawing/2014/chart" uri="{C3380CC4-5D6E-409C-BE32-E72D297353CC}">
              <c16:uniqueId val="{0000006A-3CE2-49D8-A495-B8743DB23930}"/>
            </c:ext>
          </c:extLst>
        </c:ser>
        <c:ser>
          <c:idx val="106"/>
          <c:order val="106"/>
          <c:spPr>
            <a:gradFill rotWithShape="1">
              <a:gsLst>
                <a:gs pos="0">
                  <a:schemeClr val="accent5">
                    <a:lumMod val="50000"/>
                    <a:lumOff val="50000"/>
                    <a:satMod val="103000"/>
                    <a:lumMod val="102000"/>
                    <a:tint val="94000"/>
                  </a:schemeClr>
                </a:gs>
                <a:gs pos="50000">
                  <a:schemeClr val="accent5">
                    <a:lumMod val="50000"/>
                    <a:lumOff val="50000"/>
                    <a:satMod val="110000"/>
                    <a:lumMod val="100000"/>
                    <a:shade val="100000"/>
                  </a:schemeClr>
                </a:gs>
                <a:gs pos="100000">
                  <a:schemeClr val="accent5">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2020'!$ANT$3:$ANT$62</c:f>
            </c:numRef>
          </c:val>
          <c:extLst>
            <c:ext xmlns:c16="http://schemas.microsoft.com/office/drawing/2014/chart" uri="{C3380CC4-5D6E-409C-BE32-E72D297353CC}">
              <c16:uniqueId val="{0000006B-3CE2-49D8-A495-B8743DB23930}"/>
            </c:ext>
          </c:extLst>
        </c:ser>
        <c:ser>
          <c:idx val="107"/>
          <c:order val="107"/>
          <c:spPr>
            <a:gradFill rotWithShape="1">
              <a:gsLst>
                <a:gs pos="0">
                  <a:schemeClr val="accent6">
                    <a:lumMod val="50000"/>
                    <a:lumOff val="50000"/>
                    <a:satMod val="103000"/>
                    <a:lumMod val="102000"/>
                    <a:tint val="94000"/>
                  </a:schemeClr>
                </a:gs>
                <a:gs pos="50000">
                  <a:schemeClr val="accent6">
                    <a:lumMod val="50000"/>
                    <a:lumOff val="50000"/>
                    <a:satMod val="110000"/>
                    <a:lumMod val="100000"/>
                    <a:shade val="100000"/>
                  </a:schemeClr>
                </a:gs>
                <a:gs pos="100000">
                  <a:schemeClr val="accent6">
                    <a:lumMod val="50000"/>
                    <a:lumOff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2020'!$ANU$3:$ANU$62</c:f>
            </c:numRef>
          </c:val>
          <c:extLst>
            <c:ext xmlns:c16="http://schemas.microsoft.com/office/drawing/2014/chart" uri="{C3380CC4-5D6E-409C-BE32-E72D297353CC}">
              <c16:uniqueId val="{0000006C-3CE2-49D8-A495-B8743DB23930}"/>
            </c:ext>
          </c:extLst>
        </c:ser>
        <c:ser>
          <c:idx val="108"/>
          <c:order val="10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2020'!$ANV$3:$ANV$62</c:f>
            </c:numRef>
          </c:val>
          <c:extLst>
            <c:ext xmlns:c16="http://schemas.microsoft.com/office/drawing/2014/chart" uri="{C3380CC4-5D6E-409C-BE32-E72D297353CC}">
              <c16:uniqueId val="{0000006D-3CE2-49D8-A495-B8743DB23930}"/>
            </c:ext>
          </c:extLst>
        </c:ser>
        <c:ser>
          <c:idx val="109"/>
          <c:order val="109"/>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2020'!$ANW$3:$ANW$62</c:f>
            </c:numRef>
          </c:val>
          <c:extLst>
            <c:ext xmlns:c16="http://schemas.microsoft.com/office/drawing/2014/chart" uri="{C3380CC4-5D6E-409C-BE32-E72D297353CC}">
              <c16:uniqueId val="{0000006E-3CE2-49D8-A495-B8743DB23930}"/>
            </c:ext>
          </c:extLst>
        </c:ser>
        <c:ser>
          <c:idx val="110"/>
          <c:order val="11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2020'!$ANX$3:$ANX$62</c:f>
            </c:numRef>
          </c:val>
          <c:extLst>
            <c:ext xmlns:c16="http://schemas.microsoft.com/office/drawing/2014/chart" uri="{C3380CC4-5D6E-409C-BE32-E72D297353CC}">
              <c16:uniqueId val="{0000006F-3CE2-49D8-A495-B8743DB23930}"/>
            </c:ext>
          </c:extLst>
        </c:ser>
        <c:ser>
          <c:idx val="111"/>
          <c:order val="111"/>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2020'!$ANY$3:$ANY$62</c:f>
            </c:numRef>
          </c:val>
          <c:extLst>
            <c:ext xmlns:c16="http://schemas.microsoft.com/office/drawing/2014/chart" uri="{C3380CC4-5D6E-409C-BE32-E72D297353CC}">
              <c16:uniqueId val="{00000070-3CE2-49D8-A495-B8743DB23930}"/>
            </c:ext>
          </c:extLst>
        </c:ser>
        <c:ser>
          <c:idx val="112"/>
          <c:order val="112"/>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2020'!$ANZ$3:$ANZ$62</c:f>
            </c:numRef>
          </c:val>
          <c:extLst>
            <c:ext xmlns:c16="http://schemas.microsoft.com/office/drawing/2014/chart" uri="{C3380CC4-5D6E-409C-BE32-E72D297353CC}">
              <c16:uniqueId val="{00000071-3CE2-49D8-A495-B8743DB23930}"/>
            </c:ext>
          </c:extLst>
        </c:ser>
        <c:ser>
          <c:idx val="113"/>
          <c:order val="113"/>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2020'!$AOA$3:$AOA$62</c:f>
            </c:numRef>
          </c:val>
          <c:extLst>
            <c:ext xmlns:c16="http://schemas.microsoft.com/office/drawing/2014/chart" uri="{C3380CC4-5D6E-409C-BE32-E72D297353CC}">
              <c16:uniqueId val="{00000072-3CE2-49D8-A495-B8743DB23930}"/>
            </c:ext>
          </c:extLst>
        </c:ser>
        <c:ser>
          <c:idx val="114"/>
          <c:order val="114"/>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2020'!$AOB$3:$AOB$62</c:f>
            </c:numRef>
          </c:val>
          <c:extLst>
            <c:ext xmlns:c16="http://schemas.microsoft.com/office/drawing/2014/chart" uri="{C3380CC4-5D6E-409C-BE32-E72D297353CC}">
              <c16:uniqueId val="{00000073-3CE2-49D8-A495-B8743DB23930}"/>
            </c:ext>
          </c:extLst>
        </c:ser>
        <c:ser>
          <c:idx val="115"/>
          <c:order val="115"/>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2020'!$AOC$3:$AOC$62</c:f>
            </c:numRef>
          </c:val>
          <c:extLst>
            <c:ext xmlns:c16="http://schemas.microsoft.com/office/drawing/2014/chart" uri="{C3380CC4-5D6E-409C-BE32-E72D297353CC}">
              <c16:uniqueId val="{00000074-3CE2-49D8-A495-B8743DB23930}"/>
            </c:ext>
          </c:extLst>
        </c:ser>
        <c:ser>
          <c:idx val="116"/>
          <c:order val="11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2020'!$AOD$3:$AOD$62</c:f>
            </c:numRef>
          </c:val>
          <c:extLst>
            <c:ext xmlns:c16="http://schemas.microsoft.com/office/drawing/2014/chart" uri="{C3380CC4-5D6E-409C-BE32-E72D297353CC}">
              <c16:uniqueId val="{00000075-3CE2-49D8-A495-B8743DB23930}"/>
            </c:ext>
          </c:extLst>
        </c:ser>
        <c:ser>
          <c:idx val="117"/>
          <c:order val="117"/>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2020'!$AOE$3:$AOE$62</c:f>
            </c:numRef>
          </c:val>
          <c:extLst>
            <c:ext xmlns:c16="http://schemas.microsoft.com/office/drawing/2014/chart" uri="{C3380CC4-5D6E-409C-BE32-E72D297353CC}">
              <c16:uniqueId val="{00000076-3CE2-49D8-A495-B8743DB23930}"/>
            </c:ext>
          </c:extLst>
        </c:ser>
        <c:ser>
          <c:idx val="118"/>
          <c:order val="118"/>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2020'!$AOF$3:$AOF$62</c:f>
            </c:numRef>
          </c:val>
          <c:extLst>
            <c:ext xmlns:c16="http://schemas.microsoft.com/office/drawing/2014/chart" uri="{C3380CC4-5D6E-409C-BE32-E72D297353CC}">
              <c16:uniqueId val="{00000077-3CE2-49D8-A495-B8743DB23930}"/>
            </c:ext>
          </c:extLst>
        </c:ser>
        <c:ser>
          <c:idx val="119"/>
          <c:order val="119"/>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2020'!$AOG$3:$AOG$62</c:f>
            </c:numRef>
          </c:val>
          <c:extLst>
            <c:ext xmlns:c16="http://schemas.microsoft.com/office/drawing/2014/chart" uri="{C3380CC4-5D6E-409C-BE32-E72D297353CC}">
              <c16:uniqueId val="{00000078-3CE2-49D8-A495-B8743DB23930}"/>
            </c:ext>
          </c:extLst>
        </c:ser>
        <c:ser>
          <c:idx val="120"/>
          <c:order val="120"/>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2020'!$AOH$3:$AOH$62</c:f>
            </c:numRef>
          </c:val>
          <c:extLst>
            <c:ext xmlns:c16="http://schemas.microsoft.com/office/drawing/2014/chart" uri="{C3380CC4-5D6E-409C-BE32-E72D297353CC}">
              <c16:uniqueId val="{00000079-3CE2-49D8-A495-B8743DB23930}"/>
            </c:ext>
          </c:extLst>
        </c:ser>
        <c:ser>
          <c:idx val="121"/>
          <c:order val="121"/>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2020'!$AOI$3:$AOI$62</c:f>
            </c:numRef>
          </c:val>
          <c:extLst>
            <c:ext xmlns:c16="http://schemas.microsoft.com/office/drawing/2014/chart" uri="{C3380CC4-5D6E-409C-BE32-E72D297353CC}">
              <c16:uniqueId val="{0000007A-3CE2-49D8-A495-B8743DB23930}"/>
            </c:ext>
          </c:extLst>
        </c:ser>
        <c:ser>
          <c:idx val="122"/>
          <c:order val="122"/>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2020'!$AOJ$3:$AOJ$62</c:f>
            </c:numRef>
          </c:val>
          <c:extLst>
            <c:ext xmlns:c16="http://schemas.microsoft.com/office/drawing/2014/chart" uri="{C3380CC4-5D6E-409C-BE32-E72D297353CC}">
              <c16:uniqueId val="{0000007B-3CE2-49D8-A495-B8743DB23930}"/>
            </c:ext>
          </c:extLst>
        </c:ser>
        <c:ser>
          <c:idx val="123"/>
          <c:order val="123"/>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2020'!$AOK$3:$AOK$62</c:f>
            </c:numRef>
          </c:val>
          <c:extLst>
            <c:ext xmlns:c16="http://schemas.microsoft.com/office/drawing/2014/chart" uri="{C3380CC4-5D6E-409C-BE32-E72D297353CC}">
              <c16:uniqueId val="{0000007C-3CE2-49D8-A495-B8743DB23930}"/>
            </c:ext>
          </c:extLst>
        </c:ser>
        <c:ser>
          <c:idx val="124"/>
          <c:order val="124"/>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2020'!$AOL$3:$AOL$62</c:f>
            </c:numRef>
          </c:val>
          <c:extLst>
            <c:ext xmlns:c16="http://schemas.microsoft.com/office/drawing/2014/chart" uri="{C3380CC4-5D6E-409C-BE32-E72D297353CC}">
              <c16:uniqueId val="{0000007D-3CE2-49D8-A495-B8743DB23930}"/>
            </c:ext>
          </c:extLst>
        </c:ser>
        <c:ser>
          <c:idx val="125"/>
          <c:order val="125"/>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2020'!$AOM$3:$AOM$62</c:f>
            </c:numRef>
          </c:val>
          <c:extLst>
            <c:ext xmlns:c16="http://schemas.microsoft.com/office/drawing/2014/chart" uri="{C3380CC4-5D6E-409C-BE32-E72D297353CC}">
              <c16:uniqueId val="{0000007E-3CE2-49D8-A495-B8743DB23930}"/>
            </c:ext>
          </c:extLst>
        </c:ser>
        <c:ser>
          <c:idx val="126"/>
          <c:order val="126"/>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2020'!$AON$3:$AON$62</c:f>
            </c:numRef>
          </c:val>
          <c:extLst>
            <c:ext xmlns:c16="http://schemas.microsoft.com/office/drawing/2014/chart" uri="{C3380CC4-5D6E-409C-BE32-E72D297353CC}">
              <c16:uniqueId val="{0000007F-3CE2-49D8-A495-B8743DB23930}"/>
            </c:ext>
          </c:extLst>
        </c:ser>
        <c:ser>
          <c:idx val="127"/>
          <c:order val="127"/>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2020'!$AOO$3:$AOO$62</c:f>
            </c:numRef>
          </c:val>
          <c:extLst>
            <c:ext xmlns:c16="http://schemas.microsoft.com/office/drawing/2014/chart" uri="{C3380CC4-5D6E-409C-BE32-E72D297353CC}">
              <c16:uniqueId val="{00000080-3CE2-49D8-A495-B8743DB23930}"/>
            </c:ext>
          </c:extLst>
        </c:ser>
        <c:ser>
          <c:idx val="128"/>
          <c:order val="128"/>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2020'!$AOP$3:$AOP$62</c:f>
            </c:numRef>
          </c:val>
          <c:extLst>
            <c:ext xmlns:c16="http://schemas.microsoft.com/office/drawing/2014/chart" uri="{C3380CC4-5D6E-409C-BE32-E72D297353CC}">
              <c16:uniqueId val="{00000081-3CE2-49D8-A495-B8743DB23930}"/>
            </c:ext>
          </c:extLst>
        </c:ser>
        <c:ser>
          <c:idx val="129"/>
          <c:order val="129"/>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2020'!$AOQ$3:$AOQ$62</c:f>
            </c:numRef>
          </c:val>
          <c:extLst>
            <c:ext xmlns:c16="http://schemas.microsoft.com/office/drawing/2014/chart" uri="{C3380CC4-5D6E-409C-BE32-E72D297353CC}">
              <c16:uniqueId val="{00000082-3CE2-49D8-A495-B8743DB23930}"/>
            </c:ext>
          </c:extLst>
        </c:ser>
        <c:ser>
          <c:idx val="130"/>
          <c:order val="130"/>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2020'!$AOR$3:$AOR$62</c:f>
            </c:numRef>
          </c:val>
          <c:extLst>
            <c:ext xmlns:c16="http://schemas.microsoft.com/office/drawing/2014/chart" uri="{C3380CC4-5D6E-409C-BE32-E72D297353CC}">
              <c16:uniqueId val="{00000083-3CE2-49D8-A495-B8743DB23930}"/>
            </c:ext>
          </c:extLst>
        </c:ser>
        <c:ser>
          <c:idx val="131"/>
          <c:order val="131"/>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2020'!$AOS$3:$AOS$62</c:f>
            </c:numRef>
          </c:val>
          <c:extLst>
            <c:ext xmlns:c16="http://schemas.microsoft.com/office/drawing/2014/chart" uri="{C3380CC4-5D6E-409C-BE32-E72D297353CC}">
              <c16:uniqueId val="{00000084-3CE2-49D8-A495-B8743DB23930}"/>
            </c:ext>
          </c:extLst>
        </c:ser>
        <c:ser>
          <c:idx val="132"/>
          <c:order val="132"/>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2020'!$AOT$3:$AOT$62</c:f>
            </c:numRef>
          </c:val>
          <c:extLst>
            <c:ext xmlns:c16="http://schemas.microsoft.com/office/drawing/2014/chart" uri="{C3380CC4-5D6E-409C-BE32-E72D297353CC}">
              <c16:uniqueId val="{00000085-3CE2-49D8-A495-B8743DB23930}"/>
            </c:ext>
          </c:extLst>
        </c:ser>
        <c:ser>
          <c:idx val="133"/>
          <c:order val="133"/>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2020'!$AOU$3:$AOU$62</c:f>
            </c:numRef>
          </c:val>
          <c:extLst>
            <c:ext xmlns:c16="http://schemas.microsoft.com/office/drawing/2014/chart" uri="{C3380CC4-5D6E-409C-BE32-E72D297353CC}">
              <c16:uniqueId val="{00000086-3CE2-49D8-A495-B8743DB23930}"/>
            </c:ext>
          </c:extLst>
        </c:ser>
        <c:ser>
          <c:idx val="134"/>
          <c:order val="134"/>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2020'!$AOV$3:$AOV$62</c:f>
            </c:numRef>
          </c:val>
          <c:extLst>
            <c:ext xmlns:c16="http://schemas.microsoft.com/office/drawing/2014/chart" uri="{C3380CC4-5D6E-409C-BE32-E72D297353CC}">
              <c16:uniqueId val="{00000087-3CE2-49D8-A495-B8743DB23930}"/>
            </c:ext>
          </c:extLst>
        </c:ser>
        <c:ser>
          <c:idx val="135"/>
          <c:order val="135"/>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2020'!$AOW$3:$AOW$62</c:f>
            </c:numRef>
          </c:val>
          <c:extLst>
            <c:ext xmlns:c16="http://schemas.microsoft.com/office/drawing/2014/chart" uri="{C3380CC4-5D6E-409C-BE32-E72D297353CC}">
              <c16:uniqueId val="{00000088-3CE2-49D8-A495-B8743DB23930}"/>
            </c:ext>
          </c:extLst>
        </c:ser>
        <c:ser>
          <c:idx val="136"/>
          <c:order val="136"/>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2020'!$AOX$3:$AOX$62</c:f>
            </c:numRef>
          </c:val>
          <c:extLst>
            <c:ext xmlns:c16="http://schemas.microsoft.com/office/drawing/2014/chart" uri="{C3380CC4-5D6E-409C-BE32-E72D297353CC}">
              <c16:uniqueId val="{00000089-3CE2-49D8-A495-B8743DB23930}"/>
            </c:ext>
          </c:extLst>
        </c:ser>
        <c:ser>
          <c:idx val="137"/>
          <c:order val="137"/>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2020'!$AOY$3:$AOY$62</c:f>
            </c:numRef>
          </c:val>
          <c:extLst>
            <c:ext xmlns:c16="http://schemas.microsoft.com/office/drawing/2014/chart" uri="{C3380CC4-5D6E-409C-BE32-E72D297353CC}">
              <c16:uniqueId val="{0000008A-3CE2-49D8-A495-B8743DB23930}"/>
            </c:ext>
          </c:extLst>
        </c:ser>
        <c:ser>
          <c:idx val="138"/>
          <c:order val="138"/>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2020'!$AOZ$3:$AOZ$62</c:f>
            </c:numRef>
          </c:val>
          <c:extLst>
            <c:ext xmlns:c16="http://schemas.microsoft.com/office/drawing/2014/chart" uri="{C3380CC4-5D6E-409C-BE32-E72D297353CC}">
              <c16:uniqueId val="{0000008B-3CE2-49D8-A495-B8743DB23930}"/>
            </c:ext>
          </c:extLst>
        </c:ser>
        <c:ser>
          <c:idx val="139"/>
          <c:order val="139"/>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2020'!$APA$3:$APA$62</c:f>
            </c:numRef>
          </c:val>
          <c:extLst>
            <c:ext xmlns:c16="http://schemas.microsoft.com/office/drawing/2014/chart" uri="{C3380CC4-5D6E-409C-BE32-E72D297353CC}">
              <c16:uniqueId val="{0000008C-3CE2-49D8-A495-B8743DB23930}"/>
            </c:ext>
          </c:extLst>
        </c:ser>
        <c:ser>
          <c:idx val="140"/>
          <c:order val="140"/>
          <c:spPr>
            <a:gradFill rotWithShape="1">
              <a:gsLst>
                <a:gs pos="0">
                  <a:schemeClr val="accent3">
                    <a:lumMod val="50000"/>
                    <a:satMod val="103000"/>
                    <a:lumMod val="102000"/>
                    <a:tint val="94000"/>
                  </a:schemeClr>
                </a:gs>
                <a:gs pos="50000">
                  <a:schemeClr val="accent3">
                    <a:lumMod val="50000"/>
                    <a:satMod val="110000"/>
                    <a:lumMod val="100000"/>
                    <a:shade val="100000"/>
                  </a:schemeClr>
                </a:gs>
                <a:gs pos="100000">
                  <a:schemeClr val="accent3">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2020'!$APB$3:$APB$62</c:f>
            </c:numRef>
          </c:val>
          <c:extLst>
            <c:ext xmlns:c16="http://schemas.microsoft.com/office/drawing/2014/chart" uri="{C3380CC4-5D6E-409C-BE32-E72D297353CC}">
              <c16:uniqueId val="{0000008D-3CE2-49D8-A495-B8743DB23930}"/>
            </c:ext>
          </c:extLst>
        </c:ser>
        <c:ser>
          <c:idx val="141"/>
          <c:order val="141"/>
          <c:spPr>
            <a:gradFill rotWithShape="1">
              <a:gsLst>
                <a:gs pos="0">
                  <a:schemeClr val="accent4">
                    <a:lumMod val="50000"/>
                    <a:satMod val="103000"/>
                    <a:lumMod val="102000"/>
                    <a:tint val="94000"/>
                  </a:schemeClr>
                </a:gs>
                <a:gs pos="50000">
                  <a:schemeClr val="accent4">
                    <a:lumMod val="50000"/>
                    <a:satMod val="110000"/>
                    <a:lumMod val="100000"/>
                    <a:shade val="100000"/>
                  </a:schemeClr>
                </a:gs>
                <a:gs pos="100000">
                  <a:schemeClr val="accent4">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2020'!$APC$3:$APC$62</c:f>
            </c:numRef>
          </c:val>
          <c:extLst>
            <c:ext xmlns:c16="http://schemas.microsoft.com/office/drawing/2014/chart" uri="{C3380CC4-5D6E-409C-BE32-E72D297353CC}">
              <c16:uniqueId val="{0000008E-3CE2-49D8-A495-B8743DB23930}"/>
            </c:ext>
          </c:extLst>
        </c:ser>
        <c:ser>
          <c:idx val="142"/>
          <c:order val="142"/>
          <c:spPr>
            <a:gradFill rotWithShape="1">
              <a:gsLst>
                <a:gs pos="0">
                  <a:schemeClr val="accent5">
                    <a:lumMod val="50000"/>
                    <a:satMod val="103000"/>
                    <a:lumMod val="102000"/>
                    <a:tint val="94000"/>
                  </a:schemeClr>
                </a:gs>
                <a:gs pos="50000">
                  <a:schemeClr val="accent5">
                    <a:lumMod val="50000"/>
                    <a:satMod val="110000"/>
                    <a:lumMod val="100000"/>
                    <a:shade val="100000"/>
                  </a:schemeClr>
                </a:gs>
                <a:gs pos="100000">
                  <a:schemeClr val="accent5">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2020'!$APD$3:$APD$62</c:f>
            </c:numRef>
          </c:val>
          <c:extLst>
            <c:ext xmlns:c16="http://schemas.microsoft.com/office/drawing/2014/chart" uri="{C3380CC4-5D6E-409C-BE32-E72D297353CC}">
              <c16:uniqueId val="{0000008F-3CE2-49D8-A495-B8743DB23930}"/>
            </c:ext>
          </c:extLst>
        </c:ser>
        <c:ser>
          <c:idx val="143"/>
          <c:order val="143"/>
          <c:spPr>
            <a:gradFill rotWithShape="1">
              <a:gsLst>
                <a:gs pos="0">
                  <a:schemeClr val="accent6">
                    <a:lumMod val="50000"/>
                    <a:satMod val="103000"/>
                    <a:lumMod val="102000"/>
                    <a:tint val="94000"/>
                  </a:schemeClr>
                </a:gs>
                <a:gs pos="50000">
                  <a:schemeClr val="accent6">
                    <a:lumMod val="50000"/>
                    <a:satMod val="110000"/>
                    <a:lumMod val="100000"/>
                    <a:shade val="100000"/>
                  </a:schemeClr>
                </a:gs>
                <a:gs pos="100000">
                  <a:schemeClr val="accent6">
                    <a:lumMod val="5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2020'!$APE$3:$APE$62</c:f>
            </c:numRef>
          </c:val>
          <c:extLst>
            <c:ext xmlns:c16="http://schemas.microsoft.com/office/drawing/2014/chart" uri="{C3380CC4-5D6E-409C-BE32-E72D297353CC}">
              <c16:uniqueId val="{00000090-3CE2-49D8-A495-B8743DB23930}"/>
            </c:ext>
          </c:extLst>
        </c:ser>
        <c:ser>
          <c:idx val="144"/>
          <c:order val="144"/>
          <c:spPr>
            <a:gradFill rotWithShape="1">
              <a:gsLst>
                <a:gs pos="0">
                  <a:schemeClr val="accent1">
                    <a:lumMod val="70000"/>
                    <a:lumOff val="30000"/>
                    <a:satMod val="103000"/>
                    <a:lumMod val="102000"/>
                    <a:tint val="94000"/>
                  </a:schemeClr>
                </a:gs>
                <a:gs pos="50000">
                  <a:schemeClr val="accent1">
                    <a:lumMod val="70000"/>
                    <a:lumOff val="30000"/>
                    <a:satMod val="110000"/>
                    <a:lumMod val="100000"/>
                    <a:shade val="100000"/>
                  </a:schemeClr>
                </a:gs>
                <a:gs pos="100000">
                  <a:schemeClr val="accent1">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2020'!$APF$3:$APF$62</c:f>
            </c:numRef>
          </c:val>
          <c:extLst>
            <c:ext xmlns:c16="http://schemas.microsoft.com/office/drawing/2014/chart" uri="{C3380CC4-5D6E-409C-BE32-E72D297353CC}">
              <c16:uniqueId val="{00000091-3CE2-49D8-A495-B8743DB23930}"/>
            </c:ext>
          </c:extLst>
        </c:ser>
        <c:ser>
          <c:idx val="145"/>
          <c:order val="145"/>
          <c:spPr>
            <a:gradFill rotWithShape="1">
              <a:gsLst>
                <a:gs pos="0">
                  <a:schemeClr val="accent2">
                    <a:lumMod val="70000"/>
                    <a:lumOff val="30000"/>
                    <a:satMod val="103000"/>
                    <a:lumMod val="102000"/>
                    <a:tint val="94000"/>
                  </a:schemeClr>
                </a:gs>
                <a:gs pos="50000">
                  <a:schemeClr val="accent2">
                    <a:lumMod val="70000"/>
                    <a:lumOff val="30000"/>
                    <a:satMod val="110000"/>
                    <a:lumMod val="100000"/>
                    <a:shade val="100000"/>
                  </a:schemeClr>
                </a:gs>
                <a:gs pos="100000">
                  <a:schemeClr val="accent2">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2020'!$APG$3:$APG$62</c:f>
            </c:numRef>
          </c:val>
          <c:extLst>
            <c:ext xmlns:c16="http://schemas.microsoft.com/office/drawing/2014/chart" uri="{C3380CC4-5D6E-409C-BE32-E72D297353CC}">
              <c16:uniqueId val="{00000092-3CE2-49D8-A495-B8743DB23930}"/>
            </c:ext>
          </c:extLst>
        </c:ser>
        <c:ser>
          <c:idx val="146"/>
          <c:order val="146"/>
          <c:spPr>
            <a:gradFill rotWithShape="1">
              <a:gsLst>
                <a:gs pos="0">
                  <a:schemeClr val="accent3">
                    <a:lumMod val="70000"/>
                    <a:lumOff val="30000"/>
                    <a:satMod val="103000"/>
                    <a:lumMod val="102000"/>
                    <a:tint val="94000"/>
                  </a:schemeClr>
                </a:gs>
                <a:gs pos="50000">
                  <a:schemeClr val="accent3">
                    <a:lumMod val="70000"/>
                    <a:lumOff val="30000"/>
                    <a:satMod val="110000"/>
                    <a:lumMod val="100000"/>
                    <a:shade val="100000"/>
                  </a:schemeClr>
                </a:gs>
                <a:gs pos="100000">
                  <a:schemeClr val="accent3">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2020'!$APH$3:$APH$62</c:f>
            </c:numRef>
          </c:val>
          <c:extLst>
            <c:ext xmlns:c16="http://schemas.microsoft.com/office/drawing/2014/chart" uri="{C3380CC4-5D6E-409C-BE32-E72D297353CC}">
              <c16:uniqueId val="{00000093-3CE2-49D8-A495-B8743DB23930}"/>
            </c:ext>
          </c:extLst>
        </c:ser>
        <c:ser>
          <c:idx val="147"/>
          <c:order val="147"/>
          <c:spPr>
            <a:gradFill rotWithShape="1">
              <a:gsLst>
                <a:gs pos="0">
                  <a:schemeClr val="accent4">
                    <a:lumMod val="70000"/>
                    <a:lumOff val="30000"/>
                    <a:satMod val="103000"/>
                    <a:lumMod val="102000"/>
                    <a:tint val="94000"/>
                  </a:schemeClr>
                </a:gs>
                <a:gs pos="50000">
                  <a:schemeClr val="accent4">
                    <a:lumMod val="70000"/>
                    <a:lumOff val="30000"/>
                    <a:satMod val="110000"/>
                    <a:lumMod val="100000"/>
                    <a:shade val="100000"/>
                  </a:schemeClr>
                </a:gs>
                <a:gs pos="100000">
                  <a:schemeClr val="accent4">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2020'!$API$3:$API$62</c:f>
            </c:numRef>
          </c:val>
          <c:extLst>
            <c:ext xmlns:c16="http://schemas.microsoft.com/office/drawing/2014/chart" uri="{C3380CC4-5D6E-409C-BE32-E72D297353CC}">
              <c16:uniqueId val="{00000094-3CE2-49D8-A495-B8743DB23930}"/>
            </c:ext>
          </c:extLst>
        </c:ser>
        <c:ser>
          <c:idx val="148"/>
          <c:order val="148"/>
          <c:spPr>
            <a:gradFill rotWithShape="1">
              <a:gsLst>
                <a:gs pos="0">
                  <a:schemeClr val="accent5">
                    <a:lumMod val="70000"/>
                    <a:lumOff val="30000"/>
                    <a:satMod val="103000"/>
                    <a:lumMod val="102000"/>
                    <a:tint val="94000"/>
                  </a:schemeClr>
                </a:gs>
                <a:gs pos="50000">
                  <a:schemeClr val="accent5">
                    <a:lumMod val="70000"/>
                    <a:lumOff val="30000"/>
                    <a:satMod val="110000"/>
                    <a:lumMod val="100000"/>
                    <a:shade val="100000"/>
                  </a:schemeClr>
                </a:gs>
                <a:gs pos="100000">
                  <a:schemeClr val="accent5">
                    <a:lumMod val="70000"/>
                    <a:lumOff val="3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val>
            <c:numRef>
              <c:f>'Pakistan dataset 1960 to 2020'!$APJ$3:$APJ$62</c:f>
            </c:numRef>
          </c:val>
          <c:extLst>
            <c:ext xmlns:c16="http://schemas.microsoft.com/office/drawing/2014/chart" uri="{C3380CC4-5D6E-409C-BE32-E72D297353CC}">
              <c16:uniqueId val="{00000095-3CE2-49D8-A495-B8743DB23930}"/>
            </c:ext>
          </c:extLst>
        </c:ser>
        <c:dLbls>
          <c:showLegendKey val="0"/>
          <c:showVal val="0"/>
          <c:showCatName val="0"/>
          <c:showSerName val="0"/>
          <c:showPercent val="0"/>
          <c:showBubbleSize val="0"/>
        </c:dLbls>
        <c:gapWidth val="100"/>
        <c:overlap val="-24"/>
        <c:axId val="1135796528"/>
        <c:axId val="1135786128"/>
      </c:barChart>
      <c:catAx>
        <c:axId val="113579652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135786128"/>
        <c:crosses val="autoZero"/>
        <c:auto val="1"/>
        <c:lblAlgn val="ctr"/>
        <c:lblOffset val="100"/>
        <c:noMultiLvlLbl val="0"/>
      </c:catAx>
      <c:valAx>
        <c:axId val="1135786128"/>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135796528"/>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US" dirty="0"/>
              <a:t>Death Rate from 1960</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lotArea>
      <c:layout/>
      <c:barChart>
        <c:barDir val="col"/>
        <c:grouping val="clustered"/>
        <c:varyColors val="0"/>
        <c:ser>
          <c:idx val="0"/>
          <c:order val="0"/>
          <c:spPr>
            <a:noFill/>
            <a:ln w="9525" cap="flat" cmpd="sng" algn="ctr">
              <a:solidFill>
                <a:schemeClr val="accent1"/>
              </a:solidFill>
              <a:miter lim="800000"/>
            </a:ln>
            <a:effectLst>
              <a:glow rad="63500">
                <a:schemeClr val="accent1">
                  <a:satMod val="175000"/>
                  <a:alpha val="25000"/>
                </a:schemeClr>
              </a:glow>
            </a:effectLst>
          </c:spPr>
          <c:invertIfNegative val="0"/>
          <c:trendline>
            <c:spPr>
              <a:ln w="25400" cap="rnd">
                <a:solidFill>
                  <a:schemeClr val="accent1">
                    <a:alpha val="50000"/>
                  </a:schemeClr>
                </a:solidFill>
              </a:ln>
              <a:effectLst/>
            </c:spPr>
            <c:trendlineType val="linear"/>
            <c:dispRSqr val="0"/>
            <c:dispEq val="0"/>
          </c:trendline>
          <c:trendline>
            <c:spPr>
              <a:ln w="25400" cap="rnd">
                <a:solidFill>
                  <a:srgbClr val="FFFF00">
                    <a:alpha val="50000"/>
                  </a:srgbClr>
                </a:solidFill>
              </a:ln>
              <a:effectLst/>
            </c:spPr>
            <c:trendlineType val="movingAvg"/>
            <c:period val="2"/>
            <c:dispRSqr val="0"/>
            <c:dispEq val="0"/>
          </c:trendline>
          <c:val>
            <c:numRef>
              <c:f>'Pakistan dataset 1960 to 2020'!$UY$2:$UY$61</c:f>
              <c:numCache>
                <c:formatCode>General</c:formatCode>
                <c:ptCount val="60"/>
                <c:pt idx="0">
                  <c:v>20.675000000000001</c:v>
                </c:pt>
                <c:pt idx="1">
                  <c:v>19.998999999999999</c:v>
                </c:pt>
                <c:pt idx="2">
                  <c:v>19.356999999999999</c:v>
                </c:pt>
                <c:pt idx="3">
                  <c:v>18.747</c:v>
                </c:pt>
                <c:pt idx="4">
                  <c:v>18.167999999999999</c:v>
                </c:pt>
                <c:pt idx="5">
                  <c:v>17.617000000000001</c:v>
                </c:pt>
                <c:pt idx="6">
                  <c:v>17.094000000000001</c:v>
                </c:pt>
                <c:pt idx="7">
                  <c:v>16.600000000000001</c:v>
                </c:pt>
                <c:pt idx="8">
                  <c:v>16.135000000000002</c:v>
                </c:pt>
                <c:pt idx="9">
                  <c:v>15.699</c:v>
                </c:pt>
                <c:pt idx="10">
                  <c:v>15.294</c:v>
                </c:pt>
                <c:pt idx="11">
                  <c:v>14.920999999999999</c:v>
                </c:pt>
                <c:pt idx="12">
                  <c:v>14.582000000000001</c:v>
                </c:pt>
                <c:pt idx="13">
                  <c:v>14.272</c:v>
                </c:pt>
                <c:pt idx="14">
                  <c:v>13.991</c:v>
                </c:pt>
                <c:pt idx="15">
                  <c:v>13.734</c:v>
                </c:pt>
                <c:pt idx="16">
                  <c:v>13.497999999999999</c:v>
                </c:pt>
                <c:pt idx="17">
                  <c:v>13.276999999999999</c:v>
                </c:pt>
                <c:pt idx="18">
                  <c:v>13.068</c:v>
                </c:pt>
                <c:pt idx="19">
                  <c:v>12.867000000000001</c:v>
                </c:pt>
                <c:pt idx="20">
                  <c:v>12.67</c:v>
                </c:pt>
                <c:pt idx="21">
                  <c:v>12.478</c:v>
                </c:pt>
                <c:pt idx="22">
                  <c:v>12.292</c:v>
                </c:pt>
                <c:pt idx="23">
                  <c:v>12.11</c:v>
                </c:pt>
                <c:pt idx="24">
                  <c:v>11.930999999999999</c:v>
                </c:pt>
                <c:pt idx="25">
                  <c:v>11.754</c:v>
                </c:pt>
                <c:pt idx="26">
                  <c:v>11.574</c:v>
                </c:pt>
                <c:pt idx="27">
                  <c:v>11.393000000000001</c:v>
                </c:pt>
                <c:pt idx="28">
                  <c:v>11.209</c:v>
                </c:pt>
                <c:pt idx="29">
                  <c:v>11.02</c:v>
                </c:pt>
                <c:pt idx="30">
                  <c:v>10.827999999999999</c:v>
                </c:pt>
                <c:pt idx="31">
                  <c:v>10.631</c:v>
                </c:pt>
                <c:pt idx="32">
                  <c:v>10.430999999999999</c:v>
                </c:pt>
                <c:pt idx="33">
                  <c:v>10.228999999999999</c:v>
                </c:pt>
                <c:pt idx="34">
                  <c:v>10.028</c:v>
                </c:pt>
                <c:pt idx="35">
                  <c:v>9.827</c:v>
                </c:pt>
                <c:pt idx="36">
                  <c:v>9.6259999999999994</c:v>
                </c:pt>
                <c:pt idx="37">
                  <c:v>9.4280000000000008</c:v>
                </c:pt>
                <c:pt idx="38">
                  <c:v>9.2330000000000005</c:v>
                </c:pt>
                <c:pt idx="39">
                  <c:v>9.0429999999999993</c:v>
                </c:pt>
                <c:pt idx="40">
                  <c:v>8.8620000000000001</c:v>
                </c:pt>
                <c:pt idx="41">
                  <c:v>8.6929999999999996</c:v>
                </c:pt>
                <c:pt idx="42">
                  <c:v>8.5389999999999997</c:v>
                </c:pt>
                <c:pt idx="43">
                  <c:v>8.3970000000000002</c:v>
                </c:pt>
                <c:pt idx="44">
                  <c:v>8.2690000000000001</c:v>
                </c:pt>
                <c:pt idx="45">
                  <c:v>8.1489999999999991</c:v>
                </c:pt>
                <c:pt idx="46">
                  <c:v>8.0340000000000007</c:v>
                </c:pt>
                <c:pt idx="47">
                  <c:v>7.92</c:v>
                </c:pt>
                <c:pt idx="48">
                  <c:v>7.8040000000000003</c:v>
                </c:pt>
                <c:pt idx="49">
                  <c:v>7.6859999999999999</c:v>
                </c:pt>
                <c:pt idx="50">
                  <c:v>7.5679999999999996</c:v>
                </c:pt>
                <c:pt idx="51">
                  <c:v>7.4539999999999997</c:v>
                </c:pt>
                <c:pt idx="52">
                  <c:v>7.3490000000000002</c:v>
                </c:pt>
                <c:pt idx="53">
                  <c:v>7.2569999999999997</c:v>
                </c:pt>
                <c:pt idx="54">
                  <c:v>7.1760000000000002</c:v>
                </c:pt>
                <c:pt idx="55">
                  <c:v>7.1070000000000002</c:v>
                </c:pt>
                <c:pt idx="56">
                  <c:v>7.048</c:v>
                </c:pt>
                <c:pt idx="57">
                  <c:v>6.9939999999999998</c:v>
                </c:pt>
                <c:pt idx="58">
                  <c:v>6.9420000000000002</c:v>
                </c:pt>
                <c:pt idx="59">
                  <c:v>6.8929999999999998</c:v>
                </c:pt>
              </c:numCache>
            </c:numRef>
          </c:val>
          <c:extLst>
            <c:ext xmlns:c16="http://schemas.microsoft.com/office/drawing/2014/chart" uri="{C3380CC4-5D6E-409C-BE32-E72D297353CC}">
              <c16:uniqueId val="{00000000-B6A4-4D26-80C3-B470293F9885}"/>
            </c:ext>
          </c:extLst>
        </c:ser>
        <c:dLbls>
          <c:showLegendKey val="0"/>
          <c:showVal val="0"/>
          <c:showCatName val="0"/>
          <c:showSerName val="0"/>
          <c:showPercent val="0"/>
          <c:showBubbleSize val="0"/>
        </c:dLbls>
        <c:gapWidth val="315"/>
        <c:overlap val="-40"/>
        <c:axId val="927644960"/>
        <c:axId val="927646208"/>
      </c:barChart>
      <c:catAx>
        <c:axId val="92764496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27646208"/>
        <c:crosses val="autoZero"/>
        <c:auto val="1"/>
        <c:lblAlgn val="ctr"/>
        <c:lblOffset val="100"/>
        <c:noMultiLvlLbl val="0"/>
      </c:catAx>
      <c:valAx>
        <c:axId val="927646208"/>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27644960"/>
        <c:crosses val="autoZero"/>
        <c:crossBetween val="between"/>
      </c:valAx>
      <c:spPr>
        <a:noFill/>
        <a:ln>
          <a:noFill/>
        </a:ln>
        <a:effectLst/>
      </c:spPr>
    </c:plotArea>
    <c:plotVisOnly val="1"/>
    <c:dispBlanksAs val="gap"/>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'Pakistan dataset 1960 to 2020'!$SR$3:$SR$62</cx:f>
        <cx:lvl ptCount="60" formatCode="General">
          <cx:pt idx="0">46.490466810000001</cx:pt>
          <cx:pt idx="1">46.567435930000002</cx:pt>
          <cx:pt idx="2">46.642396380000001</cx:pt>
          <cx:pt idx="3">46.715034080000002</cx:pt>
          <cx:pt idx="4">46.785108800000003</cx:pt>
          <cx:pt idx="5">46.852931990000002</cx:pt>
          <cx:pt idx="6">46.91875804</cx:pt>
          <cx:pt idx="7">46.982285259999998</cx:pt>
          <cx:pt idx="8">47.0431983</cx:pt>
          <cx:pt idx="9">47.101477070000001</cx:pt>
          <cx:pt idx="10">47.157094979999997</cx:pt>
          <cx:pt idx="11">47.210705900000001</cx:pt>
          <cx:pt idx="12">47.26357479</cx:pt>
          <cx:pt idx="13">47.317158489999997</cx:pt>
          <cx:pt idx="14">47.372332210000003</cx:pt>
          <cx:pt idx="15">47.429003590000001</cx:pt>
          <cx:pt idx="16">47.486650160000003</cx:pt>
          <cx:pt idx="17">47.545003530000002</cx:pt>
          <cx:pt idx="18">47.603665999999997</cx:pt>
          <cx:pt idx="19">47.662198080000003</cx:pt>
          <cx:pt idx="20">47.720430110000002</cx:pt>
          <cx:pt idx="21">47.777937180000002</cx:pt>
          <cx:pt idx="22">47.833779079999999</cx:pt>
          <cx:pt idx="23">47.88699064</cx:pt>
          <cx:pt idx="24">47.937007860000001</cx:pt>
          <cx:pt idx="25">47.983606639999998</cx:pt>
          <cx:pt idx="26">48.02704078</cx:pt>
          <cx:pt idx="27">48.067946380000002</cx:pt>
          <cx:pt idx="28">48.107126970000003</cx:pt>
          <cx:pt idx="29">48.145063059999998</cx:pt>
          <cx:pt idx="30">48.182004020000001</cx:pt>
          <cx:pt idx="31">48.217583240000003</cx:pt>
          <cx:pt idx="32">48.250877899999999</cx:pt>
          <cx:pt idx="33">48.280668429999999</cx:pt>
          <cx:pt idx="34">48.306212549999998</cx:pt>
          <cx:pt idx="35">48.327536459999997</cx:pt>
          <cx:pt idx="36">48.345222419999999</cx:pt>
          <cx:pt idx="37">48.359843169999998</cx:pt>
          <cx:pt idx="38">48.372160430000001</cx:pt>
          <cx:pt idx="39">48.382855450000001</cx:pt>
          <cx:pt idx="40">48.392012880000003</cx:pt>
          <cx:pt idx="41">48.399881389999997</cx:pt>
          <cx:pt idx="42">48.407412100000002</cx:pt>
          <cx:pt idx="43">48.415686469999997</cx:pt>
          <cx:pt idx="44">48.425351589999998</cx:pt>
          <cx:pt idx="45">48.436576670000001</cx:pt>
          <cx:pt idx="46">48.449001619999997</cx:pt>
          <cx:pt idx="47">48.462039249999997</cx:pt>
          <cx:pt idx="48">48.47490517</cx:pt>
          <cx:pt idx="49">48.487015239999998</cx:pt>
          <cx:pt idx="50">48.498415799999997</cx:pt>
          <cx:pt idx="51">48.50914693</cx:pt>
          <cx:pt idx="52">48.518698280000002</cx:pt>
          <cx:pt idx="53">48.526482260000002</cx:pt>
          <cx:pt idx="54">48.532187120000003</cx:pt>
          <cx:pt idx="55">48.53571814</cx:pt>
          <cx:pt idx="56">48.537435219999999</cx:pt>
          <cx:pt idx="57">48.538074719999997</cx:pt>
          <cx:pt idx="58">48.538582929999997</cx:pt>
          <cx:pt idx="59">48.539631739999997</cx:pt>
        </cx:lvl>
      </cx:numDim>
    </cx:data>
  </cx:chartData>
  <cx:chart>
    <cx:title pos="t" align="ctr" overlay="0">
      <cx:tx>
        <cx:txData>
          <cx:v>Female Population</cx:v>
        </cx:txData>
      </cx:tx>
      <cx:txPr>
        <a:bodyPr rot="0" spcFirstLastPara="1" vertOverflow="ellipsis" vert="horz" wrap="square" lIns="0" tIns="0" rIns="0" bIns="0" anchor="ctr" anchorCtr="1"/>
        <a:lstStyle/>
        <a:p>
          <a:pPr algn="ctr">
            <a:defRPr/>
          </a:pPr>
          <a:r>
            <a:rPr lang="en-US"/>
            <a:t>Female Population</a:t>
          </a:r>
        </a:p>
      </cx:txPr>
    </cx:title>
    <cx:plotArea>
      <cx:plotAreaRegion>
        <cx:plotSurface>
          <cx:spPr>
            <a:noFill/>
            <a:ln>
              <a:solidFill>
                <a:srgbClr val="FF0000"/>
              </a:solidFill>
              <a:prstDash val="sysDot"/>
            </a:ln>
          </cx:spPr>
        </cx:plotSurface>
        <cx:series layoutId="boxWhisker" uniqueId="{8340E7B7-34D0-410A-BBD3-62F3B8696EAE}">
          <cx:spPr>
            <a:solidFill>
              <a:srgbClr val="FFC000"/>
            </a:solidFill>
            <a:ln>
              <a:solidFill>
                <a:srgbClr val="FF0000"/>
              </a:solidFill>
            </a:ln>
          </cx:spPr>
          <cx:dataId val="0"/>
          <cx:layoutPr>
            <cx:visibility meanLine="1" meanMarker="1" nonoutliers="0" outliers="1"/>
            <cx:statistics quartileMethod="exclusive"/>
          </cx:layoutPr>
        </cx:series>
      </cx:plotAreaRegion>
      <cx:axis id="0">
        <cx:catScaling gapWidth="1.5"/>
        <cx:tickLabels/>
      </cx:axis>
      <cx:axis id="1">
        <cx:valScaling/>
        <cx:majorGridlines/>
        <cx:tickLabels/>
      </cx:axis>
    </cx:plotArea>
  </cx:chart>
  <cx:spPr>
    <a:ln>
      <a:solidFill>
        <a:srgbClr val="FF0000"/>
      </a:solidFill>
    </a:ln>
  </cx:spPr>
  <cx:clrMapOvr bg1="lt1" tx1="dk1" bg2="lt2" tx2="dk2" accent1="accent1" accent2="accent2" accent3="accent3" accent4="accent4" accent5="accent5" accent6="accent6" hlink="hlink" folHlink="folHlink"/>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'Pakistan dataset 1960 to 2020'!$UW$2:$UW$62</cx:f>
        <cx:lvl ptCount="61" formatCode="General">
          <cx:pt idx="0">53.588188500000001</cx:pt>
          <cx:pt idx="1">53.509533189999999</cx:pt>
          <cx:pt idx="2">53.432564069999998</cx:pt>
          <cx:pt idx="3">53.357603619999999</cx:pt>
          <cx:pt idx="4">53.284965919999998</cx:pt>
          <cx:pt idx="5">53.214891199999997</cx:pt>
          <cx:pt idx="6">53.147068009999998</cx:pt>
          <cx:pt idx="7">53.08124196</cx:pt>
          <cx:pt idx="8">53.017714740000002</cx:pt>
          <cx:pt idx="9">52.9568017</cx:pt>
          <cx:pt idx="10">52.898522929999999</cx:pt>
          <cx:pt idx="11">52.842905020000003</cx:pt>
          <cx:pt idx="12">52.789294099999999</cx:pt>
          <cx:pt idx="13">52.73642521</cx:pt>
          <cx:pt idx="14">52.682841510000003</cx:pt>
          <cx:pt idx="15">52.627667789999997</cx:pt>
          <cx:pt idx="16">52.570996409999999</cx:pt>
          <cx:pt idx="17">52.513349839999997</cx:pt>
          <cx:pt idx="18">52.454996469999998</cx:pt>
          <cx:pt idx="19">52.396334000000003</cx:pt>
          <cx:pt idx="20">52.337801919999997</cx:pt>
          <cx:pt idx="21">52.279569889999998</cx:pt>
          <cx:pt idx="22">52.222062819999998</cx:pt>
          <cx:pt idx="23">52.166220920000001</cx:pt>
          <cx:pt idx="24">52.11300936</cx:pt>
          <cx:pt idx="25">52.062992139999999</cx:pt>
          <cx:pt idx="26">52.016393360000002</cx:pt>
          <cx:pt idx="27">51.97295922</cx:pt>
          <cx:pt idx="28">51.932053619999998</cx:pt>
          <cx:pt idx="29">51.892873029999997</cx:pt>
          <cx:pt idx="30">51.854936940000002</cx:pt>
          <cx:pt idx="31">51.817995979999999</cx:pt>
          <cx:pt idx="32">51.782416759999997</cx:pt>
          <cx:pt idx="33">51.749122100000001</cx:pt>
          <cx:pt idx="34">51.719331570000001</cx:pt>
          <cx:pt idx="35">51.693787450000002</cx:pt>
          <cx:pt idx="36">51.672463540000003</cx:pt>
          <cx:pt idx="37">51.654777580000001</cx:pt>
          <cx:pt idx="38">51.640156830000002</cx:pt>
          <cx:pt idx="39">51.627839569999999</cx:pt>
          <cx:pt idx="40">51.617144549999999</cx:pt>
          <cx:pt idx="41">51.607987119999997</cx:pt>
          <cx:pt idx="42">51.600118610000003</cx:pt>
          <cx:pt idx="43">51.592587899999998</cx:pt>
          <cx:pt idx="44">51.584313530000003</cx:pt>
          <cx:pt idx="45">51.574648410000002</cx:pt>
          <cx:pt idx="46">51.563423329999999</cx:pt>
          <cx:pt idx="47">51.550998380000003</cx:pt>
          <cx:pt idx="48">51.537960750000003</cx:pt>
          <cx:pt idx="49">51.52509483</cx:pt>
          <cx:pt idx="50">51.512984760000002</cx:pt>
          <cx:pt idx="51">51.501584200000003</cx:pt>
          <cx:pt idx="52">51.49085307</cx:pt>
          <cx:pt idx="53">51.481301719999998</cx:pt>
          <cx:pt idx="54">51.473517739999998</cx:pt>
          <cx:pt idx="55">51.467812879999997</cx:pt>
          <cx:pt idx="56">51.46428186</cx:pt>
          <cx:pt idx="57">51.462564780000001</cx:pt>
          <cx:pt idx="58">51.461925280000003</cx:pt>
          <cx:pt idx="59">51.461417070000003</cx:pt>
          <cx:pt idx="60">51.460368260000003</cx:pt>
        </cx:lvl>
      </cx:numDim>
    </cx:data>
  </cx:chartData>
  <cx:chart>
    <cx:title pos="t" align="ctr" overlay="0">
      <cx:tx>
        <cx:txData>
          <cx:v>Male population</cx:v>
        </cx:txData>
      </cx:tx>
      <cx:txPr>
        <a:bodyPr rot="0" spcFirstLastPara="1" vertOverflow="ellipsis" vert="horz" wrap="square" lIns="0" tIns="0" rIns="0" bIns="0" anchor="ctr" anchorCtr="1"/>
        <a:lstStyle/>
        <a:p>
          <a:pPr algn="ctr">
            <a:defRPr/>
          </a:pPr>
          <a:r>
            <a:rPr lang="en-US"/>
            <a:t>Male population</a:t>
          </a:r>
        </a:p>
      </cx:txPr>
    </cx:title>
    <cx:plotArea>
      <cx:plotAreaRegion>
        <cx:series layoutId="boxWhisker" uniqueId="{F69E16A6-15AA-4D56-9E3C-DCA9001A486A}">
          <cx:spPr>
            <a:solidFill>
              <a:srgbClr val="FFC000"/>
            </a:solidFill>
          </cx:spPr>
          <cx:dataId val="0"/>
          <cx:layoutPr>
            <cx:visibility meanLine="1" meanMarker="1" nonoutliers="0" outliers="1"/>
            <cx:statistics quartileMethod="inclusive"/>
          </cx:layoutPr>
        </cx:series>
      </cx:plotAreaRegion>
      <cx:axis id="0">
        <cx:catScaling gapWidth="1.79999995"/>
        <cx:tickLabels/>
      </cx:axis>
      <cx:axis id="1">
        <cx:valScaling/>
        <cx:majorGridlines>
          <cx:spPr>
            <a:ln>
              <a:solidFill>
                <a:srgbClr val="FF0000"/>
              </a:solidFill>
            </a:ln>
          </cx:spPr>
        </cx:majorGridlines>
        <cx:tickLabels/>
      </cx:axis>
    </cx:plotArea>
  </cx:chart>
  <cx:clrMapOvr bg1="lt1" tx1="dk1" bg2="lt2" tx2="dk2" accent1="accent1" accent2="accent2" accent3="accent3" accent4="accent4" accent5="accent5" accent6="accent6" hlink="hlink" folHlink="folHlink"/>
</cx:chartSpace>
</file>

<file path=ppt/charts/chartEx3.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'Pakistan dataset 1960 to 2020'!$OR$2:$OR$62</cx:f>
        <cx:lvl ptCount="61" formatCode="General">
          <cx:pt idx="0">14.57376498</cx:pt>
          <cx:pt idx="1">15.65288329</cx:pt>
          <cx:pt idx="2">16.628501830000001</cx:pt>
          <cx:pt idx="3">18.107201159999999</cx:pt>
          <cx:pt idx="4">18.74041798</cx:pt>
          <cx:pt idx="5">18.448733839999999</cx:pt>
          <cx:pt idx="6">18.877224429999998</cx:pt>
          <cx:pt idx="7">17.897935069999999</cx:pt>
          <cx:pt idx="8">18.114163359999999</cx:pt>
          <cx:pt idx="9">19.940022729999999</cx:pt>
          <cx:pt idx="10">20.265544179999999</cx:pt>
          <cx:pt idx="11">21.119883439999999</cx:pt>
          <cx:pt idx="12">19.907449750000001</cx:pt>
          <cx:pt idx="13">20.153499669999999</cx:pt>
          <cx:pt idx="14">20.991577939999999</cx:pt>
          <cx:pt idx="15">20.636248349999999</cx:pt>
          <cx:pt idx="16">20.889202539999999</cx:pt>
          <cx:pt idx="17">20.767556160000002</cx:pt>
          <cx:pt idx="18">20.642644069999999</cx:pt>
          <cx:pt idx="19">21.482184539999999</cx:pt>
          <cx:pt idx="20">22.30515973</cx:pt>
          <cx:pt idx="21">20.1343657</cx:pt>
          <cx:pt idx="22">20.05805793</cx:pt>
          <cx:pt idx="23">19.894233329999999</cx:pt>
          <cx:pt idx="24">20.243591030000001</cx:pt>
          <cx:pt idx="25">20.229711729999998</cx:pt>
          <cx:pt idx="26">21.155729869999998</cx:pt>
          <cx:pt idx="27">21.6301384</cx:pt>
          <cx:pt idx="28">21.695200839999998</cx:pt>
          <cx:pt idx="29">21.20806241</cx:pt>
          <cx:pt idx="30">22.344244889999999</cx:pt>
          <cx:pt idx="31">22.930922989999999</cx:pt>
          <cx:pt idx="32">22.644988999999999</cx:pt>
          <cx:pt idx="33">22.59268397</cx:pt>
          <cx:pt idx="34">22.370457770000002</cx:pt>
          <cx:pt idx="35">21.323292179999999</cx:pt>
          <cx:pt idx="36">21.994384419999999</cx:pt>
          <cx:pt idx="37">21.557279300000001</cx:pt>
          <cx:pt idx="38">22.053019509999999</cx:pt>
          <cx:pt idx="39">22.103173210000001</cx:pt>
          <cx:pt idx="40">17.5484571</cx:pt>
          <cx:pt idx="41">17.97772573</cx:pt>
          <cx:pt idx="42">17.673292150000002</cx:pt>
          <cx:pt idx="43">17.97905446</cx:pt>
          <cx:pt idx="44">19.593969749999999</cx:pt>
          <cx:pt idx="45">19.92315954</cx:pt>
          <cx:pt idx="46">19.6704665</cx:pt>
          <cx:pt idx="47">19.981166229999999</cx:pt>
          <cx:pt idx="48">21.73739952</cx:pt>
          <cx:pt idx="49">19.191494169999999</cx:pt>
          <cx:pt idx="50">19.719484690000002</cx:pt>
          <cx:pt idx="51">20.501788090000002</cx:pt>
          <cx:pt idx="52">21.298810270000001</cx:pt>
          <cx:pt idx="53">20.216936409999999</cx:pt>
          <cx:pt idx="54">20.025162099999999</cx:pt>
          <cx:pt idx="55">19.090994259999999</cx:pt>
          <cx:pt idx="56">18.25710209</cx:pt>
          <cx:pt idx="57">17.804307399999999</cx:pt>
          <cx:pt idx="58">17.912205060000002</cx:pt>
          <cx:pt idx="59">18.40620779</cx:pt>
          <cx:pt idx="60">17.721227330000001</cx:pt>
        </cx:lvl>
      </cx:numDim>
    </cx:data>
    <cx:data id="1">
      <cx:numDim type="val">
        <cx:f>'Pakistan dataset 1960 to 2020'!$UK$2:$UK$62</cx:f>
        <cx:lvl ptCount="61" formatCode="General">
          <cx:pt idx="0">43.189201300000001</cx:pt>
          <cx:pt idx="1">41.727425689999997</cx:pt>
          <cx:pt idx="2">40.029232639999996</cx:pt>
          <cx:pt idx="3">38.840014510000003</cx:pt>
          <cx:pt idx="4">38.324053900000003</cx:pt>
          <cx:pt idx="5">36.968301750000002</cx:pt>
          <cx:pt idx="6">33.836896680000002</cx:pt>
          <cx:pt idx="7">35.053170540000004</cx:pt>
          <cx:pt idx="8">36.54167537</cx:pt>
          <cx:pt idx="9">33.950035069999998</cx:pt>
          <cx:pt idx="10">33.431760590000003</cx:pt>
          <cx:pt idx="11">31.966293239999999</cx:pt>
          <cx:pt idx="12">32.802297289999998</cx:pt>
          <cx:pt idx="13">32.458661769999999</cx:pt>
          <cx:pt idx="14">31.876688380000001</cx:pt>
          <cx:pt idx="15">30.160186360000001</cx:pt>
          <cx:pt idx="16">29.408425640000001</cx:pt>
          <cx:pt idx="17">29.361327030000002</cx:pt>
          <cx:pt idx="18">28.6768292</cx:pt>
          <cx:pt idx="19">27.779801450000001</cx:pt>
          <cx:pt idx="20">26.54550579</cx:pt>
          <cx:pt idx="21">27.462292770000001</cx:pt>
          <cx:pt idx="22">28.44776792</cx:pt>
          <cx:pt idx="23">27.273201289999999</cx:pt>
          <cx:pt idx="24">24.904597880000001</cx:pt>
          <cx:pt idx="25">25.689124589999999</cx:pt>
          <cx:pt idx="26">25.03265103</cx:pt>
          <cx:pt idx="27">23.635452130000001</cx:pt>
          <cx:pt idx="28">23.153323489999998</cx:pt>
          <cx:pt idx="29">23.913633740000002</cx:pt>
          <cx:pt idx="30">23.067073390000001</cx:pt>
          <cx:pt idx="31">22.842445619999999</cx:pt>
          <cx:pt idx="32">23.310012919999998</cx:pt>
          <cx:pt idx="33">22.19793997</cx:pt>
          <cx:pt idx="34">22.752824520000001</cx:pt>
          <cx:pt idx="35">23.421879369999999</cx:pt>
          <cx:pt idx="36">23.19579581</cx:pt>
          <cx:pt idx="37">24.484250790000001</cx:pt>
          <cx:pt idx="38">25.303138270000002</cx:pt>
          <cx:pt idx="39">25.169285510000002</cx:pt>
          <cx:pt idx="40">25.617259579999999</cx:pt>
          <cx:pt idx="41">24.198274609999999</cx:pt>
          <cx:pt idx="42">23.062934640000002</cx:pt>
          <cx:pt idx="43">22.864739700000001</cx:pt>
          <cx:pt idx="44">23.082954189999999</cx:pt>
          <cx:pt idx="45">22.96041898</cx:pt>
          <cx:pt idx="46">21.60797745</cx:pt>
          <cx:pt idx="47">21.80047244</cx:pt>
          <cx:pt idx="48">22.500266029999999</cx:pt>
          <cx:pt idx="49">22.717330010000001</cx:pt>
          <cx:pt idx="50">23.28158964</cx:pt>
          <cx:pt idx="51">25.129182709999998</cx:pt>
          <cx:pt idx="52">23.710248669999999</cx:pt>
          <cx:pt idx="53">23.832116460000002</cx:pt>
          <cx:pt idx="54">23.74454012</cx:pt>
          <cx:pt idx="55">23.81706316</cx:pt>
          <cx:pt idx="56">23.215198789999999</cx:pt>
          <cx:pt idx="57">22.925867889999999</cx:pt>
          <cx:pt idx="58">22.855644720000001</cx:pt>
          <cx:pt idx="59">21.97285098</cx:pt>
          <cx:pt idx="60">23.130848960000002</cx:pt>
        </cx:lvl>
      </cx:numDim>
    </cx:data>
  </cx:chartData>
  <cx:chart>
    <cx:plotArea>
      <cx:plotAreaRegion>
        <cx:series layoutId="boxWhisker" uniqueId="{92B2C91E-5236-45DD-BD83-8FD2DCD94BB2}">
          <cx: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cx:spPr>
          <cx:dataId val="0"/>
          <cx:layoutPr>
            <cx:visibility meanLine="1" meanMarker="1" nonoutliers="0" outliers="1"/>
            <cx:statistics quartileMethod="exclusive"/>
          </cx:layoutPr>
        </cx:series>
        <cx:series layoutId="boxWhisker" uniqueId="{161007E4-72B7-4B78-A878-0363DB8CA5C8}">
          <cx: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cx:spPr>
          <cx:dataId val="1"/>
          <cx:layoutPr>
            <cx:visibility meanLine="1" meanMarker="1" nonoutliers="0" outliers="1"/>
            <cx:statistics quartileMethod="exclusive"/>
          </cx:layoutPr>
        </cx:series>
      </cx:plotAreaRegion>
      <cx:axis id="0">
        <cx:catScaling gapWidth="1.5"/>
        <cx:tickLabels/>
      </cx:axis>
      <cx:axis id="1">
        <cx:valScaling/>
        <cx:majorGridlines/>
        <cx:tickLabels/>
      </cx:axis>
    </cx:plotArea>
    <cx:legend pos="b" align="ctr" overlay="0"/>
  </cx:chart>
  <cx:clrMapOvr bg1="lt1" tx1="dk1" bg2="lt2" tx2="dk2" accent1="accent1" accent2="accent2" accent3="accent3" accent4="accent4" accent5="accent5" accent6="accent6" hlink="hlink" folHlink="folHlink"/>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10.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11.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12.xml><?xml version="1.0" encoding="utf-8"?>
<cs:chartStyle xmlns:cs="http://schemas.microsoft.com/office/drawing/2012/chartStyle" xmlns:a="http://schemas.openxmlformats.org/drawingml/2006/main" id="408">
  <cs:axisTitle>
    <cs:lnRef idx="0"/>
    <cs:fillRef idx="0"/>
    <cs:effectRef idx="0"/>
    <cs:fontRef idx="minor">
      <a:schemeClr val="dk1">
        <a:lumMod val="75000"/>
        <a:lumOff val="25000"/>
      </a:schemeClr>
    </cs:fontRef>
    <cs:defRPr sz="1197"/>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baseline="0"/>
    <cs:bodyPr rot="-60000000" vert="horz"/>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cs:dataLabel>
  <cs:dataLabelCallout>
    <cs:lnRef idx="0"/>
    <cs:fillRef idx="0"/>
    <cs:effectRef idx="0"/>
    <cs:fontRef idx="minor">
      <a:schemeClr val="dk1">
        <a:lumMod val="75000"/>
        <a:lumOff val="25000"/>
      </a:schemeClr>
    </cs:fontRef>
    <cs:spPr>
      <a:solidFill>
        <a:schemeClr val="dk1">
          <a:lumMod val="65000"/>
          <a:lumOff val="35000"/>
          <a:alpha val="75000"/>
        </a:schemeClr>
      </a:solidFill>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lumMod val="60000"/>
          <a:alpha val="85000"/>
        </a:schemeClr>
      </a:solidFill>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1197"/>
  </cs:dataTable>
  <cs:downBar>
    <cs:lnRef idx="0"/>
    <cs:fillRef idx="0"/>
    <cs:effectRef idx="0"/>
    <cs:fontRef idx="minor">
      <a:schemeClr val="dk1"/>
    </cs:fontRef>
    <cs:spPr>
      <a:solidFill>
        <a:schemeClr val="dk1">
          <a:lumMod val="65000"/>
          <a:lumOff val="35000"/>
        </a:schemeClr>
      </a:solidFill>
      <a:ln w="9525" cap="flat" cmpd="sng" algn="ctr">
        <a:solidFill>
          <a:schemeClr val="dk1">
            <a:lumMod val="65000"/>
            <a:lumOff val="35000"/>
          </a:schemeClr>
        </a:solidFill>
        <a:round/>
      </a:ln>
    </cs:spPr>
  </cs:downBar>
  <cs:dropLine>
    <cs:lnRef idx="0"/>
    <cs:fillRef idx="0"/>
    <cs:effectRef idx="0"/>
    <cs:fontRef idx="minor">
      <a:schemeClr val="dk1"/>
    </cs:fontRef>
  </cs:dropLine>
  <cs:errorBar>
    <cs:lnRef idx="0"/>
    <cs:fillRef idx="0"/>
    <cs:effectRef idx="0"/>
    <cs:fontRef idx="minor">
      <a:schemeClr val="dk1"/>
    </cs:fontRef>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15875" cap="flat" cmpd="sng" algn="ctr">
        <a:solidFill>
          <a:schemeClr val="dk1">
            <a:lumMod val="65000"/>
            <a:lumOff val="35000"/>
          </a:schemeClr>
        </a:solidFill>
        <a:round/>
      </a:ln>
    </cs:spPr>
  </cs:hiLoLine>
  <cs:leaderLine>
    <cs:lnRef idx="0"/>
    <cs:fillRef idx="0"/>
    <cs:effectRef idx="0"/>
    <cs:fontRef idx="minor">
      <a:schemeClr val="dk1"/>
    </cs:fontRef>
  </cs:leaderLine>
  <cs:legend>
    <cs:lnRef idx="0"/>
    <cs:fillRef idx="0"/>
    <cs:effectRef idx="0"/>
    <cs:fontRef idx="minor">
      <a:schemeClr val="dk1">
        <a:lumMod val="75000"/>
        <a:lumOff val="25000"/>
      </a:schemeClr>
    </cs:fontRef>
    <cs:spPr>
      <a:solidFill>
        <a:schemeClr val="lt1">
          <a:lumMod val="95000"/>
          <a:alpha val="39000"/>
        </a:schemeClr>
      </a:solidFill>
    </cs:spPr>
    <cs:defRPr sz="1197"/>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cs:bodyPr rot="-60000000" vert="horz"/>
  </cs:seriesAxis>
  <cs:seriesLine>
    <cs:lnRef idx="0"/>
    <cs:fillRef idx="0"/>
    <cs:effectRef idx="0"/>
    <cs:fontRef idx="minor">
      <a:schemeClr val="dk1"/>
    </cs:fontRef>
    <cs:spPr>
      <a:ln w="9525" cap="flat">
        <a:solidFill>
          <a:srgbClr val="D9D9D9"/>
        </a:solidFill>
        <a:round/>
      </a:ln>
    </cs:spPr>
  </cs:seriesLine>
  <cs:title>
    <cs:lnRef idx="0"/>
    <cs:fillRef idx="0"/>
    <cs:effectRef idx="0"/>
    <cs:fontRef idx="minor">
      <a:schemeClr val="dk1">
        <a:lumMod val="75000"/>
        <a:lumOff val="25000"/>
      </a:schemeClr>
    </cs:fontRef>
    <cs:defRPr sz="2200" b="1" kern="1200" baseline="0"/>
    <cs:bodyPr rot="0" vert="horz"/>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1197"/>
  </cs:trendlineLabel>
  <cs:upBar>
    <cs:lnRef idx="0"/>
    <cs:fillRef idx="0"/>
    <cs:effectRef idx="0"/>
    <cs:fontRef idx="minor">
      <a:schemeClr val="dk1"/>
    </cs:fontRef>
    <cs:spPr>
      <a:solidFill>
        <a:schemeClr val="lt1"/>
      </a:solidFill>
      <a:ln w="9525" cap="flat" cmpd="sng" algn="ctr">
        <a:solidFill>
          <a:schemeClr val="lt1">
            <a:lumMod val="85000"/>
          </a:schemeClr>
        </a:solidFill>
        <a:round/>
      </a:ln>
    </cs:spPr>
  </cs:upBar>
  <cs:valueAxis>
    <cs:lnRef idx="0"/>
    <cs:fillRef idx="0"/>
    <cs:effectRef idx="0"/>
    <cs:fontRef idx="minor">
      <a:schemeClr val="dk1">
        <a:lumMod val="75000"/>
        <a:lumOff val="25000"/>
      </a:schemeClr>
    </cs:fontRef>
    <cs:defRPr sz="1197" kern="1200"/>
    <cs:bodyPr rot="-60000000" vert="horz"/>
  </cs:valueAxis>
  <cs:wall>
    <cs:lnRef idx="0"/>
    <cs:fillRef idx="0"/>
    <cs:effectRef idx="0"/>
    <cs:fontRef idx="minor">
      <a:schemeClr val="dk1"/>
    </cs:fontRef>
  </cs:wall>
</cs:chartStyle>
</file>

<file path=ppt/charts/style13.xml><?xml version="1.0" encoding="utf-8"?>
<cs:chartStyle xmlns:cs="http://schemas.microsoft.com/office/drawing/2012/chartStyle" xmlns:a="http://schemas.openxmlformats.org/drawingml/2006/main" id="408">
  <cs:axisTitle>
    <cs:lnRef idx="0"/>
    <cs:fillRef idx="0"/>
    <cs:effectRef idx="0"/>
    <cs:fontRef idx="minor">
      <a:schemeClr val="dk1">
        <a:lumMod val="75000"/>
        <a:lumOff val="25000"/>
      </a:schemeClr>
    </cs:fontRef>
    <cs:defRPr sz="1197"/>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baseline="0"/>
    <cs:bodyPr rot="-60000000" vert="horz"/>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cs:dataLabel>
  <cs:dataLabelCallout>
    <cs:lnRef idx="0"/>
    <cs:fillRef idx="0"/>
    <cs:effectRef idx="0"/>
    <cs:fontRef idx="minor">
      <a:schemeClr val="dk1">
        <a:lumMod val="75000"/>
        <a:lumOff val="25000"/>
      </a:schemeClr>
    </cs:fontRef>
    <cs:spPr>
      <a:solidFill>
        <a:schemeClr val="dk1">
          <a:lumMod val="65000"/>
          <a:lumOff val="35000"/>
          <a:alpha val="75000"/>
        </a:schemeClr>
      </a:solidFill>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lumMod val="60000"/>
          <a:alpha val="85000"/>
        </a:schemeClr>
      </a:solidFill>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1197"/>
  </cs:dataTable>
  <cs:downBar>
    <cs:lnRef idx="0"/>
    <cs:fillRef idx="0"/>
    <cs:effectRef idx="0"/>
    <cs:fontRef idx="minor">
      <a:schemeClr val="dk1"/>
    </cs:fontRef>
    <cs:spPr>
      <a:solidFill>
        <a:schemeClr val="dk1">
          <a:lumMod val="65000"/>
          <a:lumOff val="35000"/>
        </a:schemeClr>
      </a:solidFill>
      <a:ln w="9525" cap="flat" cmpd="sng" algn="ctr">
        <a:solidFill>
          <a:schemeClr val="dk1">
            <a:lumMod val="65000"/>
            <a:lumOff val="35000"/>
          </a:schemeClr>
        </a:solidFill>
        <a:round/>
      </a:ln>
    </cs:spPr>
  </cs:downBar>
  <cs:dropLine>
    <cs:lnRef idx="0"/>
    <cs:fillRef idx="0"/>
    <cs:effectRef idx="0"/>
    <cs:fontRef idx="minor">
      <a:schemeClr val="dk1"/>
    </cs:fontRef>
  </cs:dropLine>
  <cs:errorBar>
    <cs:lnRef idx="0"/>
    <cs:fillRef idx="0"/>
    <cs:effectRef idx="0"/>
    <cs:fontRef idx="minor">
      <a:schemeClr val="dk1"/>
    </cs:fontRef>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15875" cap="flat" cmpd="sng" algn="ctr">
        <a:solidFill>
          <a:schemeClr val="dk1">
            <a:lumMod val="65000"/>
            <a:lumOff val="35000"/>
          </a:schemeClr>
        </a:solidFill>
        <a:round/>
      </a:ln>
    </cs:spPr>
  </cs:hiLoLine>
  <cs:leaderLine>
    <cs:lnRef idx="0"/>
    <cs:fillRef idx="0"/>
    <cs:effectRef idx="0"/>
    <cs:fontRef idx="minor">
      <a:schemeClr val="dk1"/>
    </cs:fontRef>
  </cs:leaderLine>
  <cs:legend>
    <cs:lnRef idx="0"/>
    <cs:fillRef idx="0"/>
    <cs:effectRef idx="0"/>
    <cs:fontRef idx="minor">
      <a:schemeClr val="dk1">
        <a:lumMod val="75000"/>
        <a:lumOff val="25000"/>
      </a:schemeClr>
    </cs:fontRef>
    <cs:spPr>
      <a:solidFill>
        <a:schemeClr val="lt1">
          <a:lumMod val="95000"/>
          <a:alpha val="39000"/>
        </a:schemeClr>
      </a:solidFill>
    </cs:spPr>
    <cs:defRPr sz="1197"/>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cs:bodyPr rot="-60000000" vert="horz"/>
  </cs:seriesAxis>
  <cs:seriesLine>
    <cs:lnRef idx="0"/>
    <cs:fillRef idx="0"/>
    <cs:effectRef idx="0"/>
    <cs:fontRef idx="minor">
      <a:schemeClr val="dk1"/>
    </cs:fontRef>
    <cs:spPr>
      <a:ln w="9525" cap="flat">
        <a:solidFill>
          <a:srgbClr val="D9D9D9"/>
        </a:solidFill>
        <a:round/>
      </a:ln>
    </cs:spPr>
  </cs:seriesLine>
  <cs:title>
    <cs:lnRef idx="0"/>
    <cs:fillRef idx="0"/>
    <cs:effectRef idx="0"/>
    <cs:fontRef idx="minor">
      <a:schemeClr val="dk1">
        <a:lumMod val="75000"/>
        <a:lumOff val="25000"/>
      </a:schemeClr>
    </cs:fontRef>
    <cs:defRPr sz="2200" b="1" kern="1200" baseline="0"/>
    <cs:bodyPr rot="0" vert="horz"/>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1197"/>
  </cs:trendlineLabel>
  <cs:upBar>
    <cs:lnRef idx="0"/>
    <cs:fillRef idx="0"/>
    <cs:effectRef idx="0"/>
    <cs:fontRef idx="minor">
      <a:schemeClr val="dk1"/>
    </cs:fontRef>
    <cs:spPr>
      <a:solidFill>
        <a:schemeClr val="lt1"/>
      </a:solidFill>
      <a:ln w="9525" cap="flat" cmpd="sng" algn="ctr">
        <a:solidFill>
          <a:schemeClr val="lt1">
            <a:lumMod val="85000"/>
          </a:schemeClr>
        </a:solidFill>
        <a:round/>
      </a:ln>
    </cs:spPr>
  </cs:upBar>
  <cs:valueAxis>
    <cs:lnRef idx="0"/>
    <cs:fillRef idx="0"/>
    <cs:effectRef idx="0"/>
    <cs:fontRef idx="minor">
      <a:schemeClr val="dk1">
        <a:lumMod val="75000"/>
        <a:lumOff val="25000"/>
      </a:schemeClr>
    </cs:fontRef>
    <cs:defRPr sz="1197" kern="1200"/>
    <cs:bodyPr rot="-60000000" vert="horz"/>
  </cs:valueAxis>
  <cs:wall>
    <cs:lnRef idx="0"/>
    <cs:fillRef idx="0"/>
    <cs:effectRef idx="0"/>
    <cs:fontRef idx="minor">
      <a:schemeClr val="dk1"/>
    </cs:fontRef>
  </cs:wall>
</cs:chartStyle>
</file>

<file path=ppt/charts/style14.xml><?xml version="1.0" encoding="utf-8"?>
<cs:chartStyle xmlns:cs="http://schemas.microsoft.com/office/drawing/2012/chartStyle" xmlns:a="http://schemas.openxmlformats.org/drawingml/2006/main" id="408">
  <cs:axisTitle>
    <cs:lnRef idx="0"/>
    <cs:fillRef idx="0"/>
    <cs:effectRef idx="0"/>
    <cs:fontRef idx="minor">
      <a:schemeClr val="dk1">
        <a:lumMod val="75000"/>
        <a:lumOff val="25000"/>
      </a:schemeClr>
    </cs:fontRef>
    <cs:defRPr sz="1197"/>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baseline="0"/>
    <cs:bodyPr rot="-60000000" vert="horz"/>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cs:dataLabel>
  <cs:dataLabelCallout>
    <cs:lnRef idx="0"/>
    <cs:fillRef idx="0"/>
    <cs:effectRef idx="0"/>
    <cs:fontRef idx="minor">
      <a:schemeClr val="dk1">
        <a:lumMod val="75000"/>
        <a:lumOff val="25000"/>
      </a:schemeClr>
    </cs:fontRef>
    <cs:spPr>
      <a:solidFill>
        <a:schemeClr val="dk1">
          <a:lumMod val="65000"/>
          <a:lumOff val="35000"/>
          <a:alpha val="75000"/>
        </a:schemeClr>
      </a:solidFill>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lumMod val="60000"/>
          <a:alpha val="85000"/>
        </a:schemeClr>
      </a:solidFill>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1197"/>
  </cs:dataTable>
  <cs:downBar>
    <cs:lnRef idx="0"/>
    <cs:fillRef idx="0"/>
    <cs:effectRef idx="0"/>
    <cs:fontRef idx="minor">
      <a:schemeClr val="dk1"/>
    </cs:fontRef>
    <cs:spPr>
      <a:solidFill>
        <a:schemeClr val="dk1">
          <a:lumMod val="65000"/>
          <a:lumOff val="35000"/>
        </a:schemeClr>
      </a:solidFill>
      <a:ln w="9525" cap="flat" cmpd="sng" algn="ctr">
        <a:solidFill>
          <a:schemeClr val="dk1">
            <a:lumMod val="65000"/>
            <a:lumOff val="35000"/>
          </a:schemeClr>
        </a:solidFill>
        <a:round/>
      </a:ln>
    </cs:spPr>
  </cs:downBar>
  <cs:dropLine>
    <cs:lnRef idx="0"/>
    <cs:fillRef idx="0"/>
    <cs:effectRef idx="0"/>
    <cs:fontRef idx="minor">
      <a:schemeClr val="dk1"/>
    </cs:fontRef>
  </cs:dropLine>
  <cs:errorBar>
    <cs:lnRef idx="0"/>
    <cs:fillRef idx="0"/>
    <cs:effectRef idx="0"/>
    <cs:fontRef idx="minor">
      <a:schemeClr val="dk1"/>
    </cs:fontRef>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15875" cap="flat" cmpd="sng" algn="ctr">
        <a:solidFill>
          <a:schemeClr val="dk1">
            <a:lumMod val="65000"/>
            <a:lumOff val="35000"/>
          </a:schemeClr>
        </a:solidFill>
        <a:round/>
      </a:ln>
    </cs:spPr>
  </cs:hiLoLine>
  <cs:leaderLine>
    <cs:lnRef idx="0"/>
    <cs:fillRef idx="0"/>
    <cs:effectRef idx="0"/>
    <cs:fontRef idx="minor">
      <a:schemeClr val="dk1"/>
    </cs:fontRef>
  </cs:leaderLine>
  <cs:legend>
    <cs:lnRef idx="0"/>
    <cs:fillRef idx="0"/>
    <cs:effectRef idx="0"/>
    <cs:fontRef idx="minor">
      <a:schemeClr val="dk1">
        <a:lumMod val="75000"/>
        <a:lumOff val="25000"/>
      </a:schemeClr>
    </cs:fontRef>
    <cs:spPr>
      <a:solidFill>
        <a:schemeClr val="lt1">
          <a:lumMod val="95000"/>
          <a:alpha val="39000"/>
        </a:schemeClr>
      </a:solidFill>
    </cs:spPr>
    <cs:defRPr sz="1197"/>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cs:bodyPr rot="-60000000" vert="horz"/>
  </cs:seriesAxis>
  <cs:seriesLine>
    <cs:lnRef idx="0"/>
    <cs:fillRef idx="0"/>
    <cs:effectRef idx="0"/>
    <cs:fontRef idx="minor">
      <a:schemeClr val="dk1"/>
    </cs:fontRef>
    <cs:spPr>
      <a:ln w="9525" cap="flat">
        <a:solidFill>
          <a:srgbClr val="D9D9D9"/>
        </a:solidFill>
        <a:round/>
      </a:ln>
    </cs:spPr>
  </cs:seriesLine>
  <cs:title>
    <cs:lnRef idx="0"/>
    <cs:fillRef idx="0"/>
    <cs:effectRef idx="0"/>
    <cs:fontRef idx="minor">
      <a:schemeClr val="dk1">
        <a:lumMod val="75000"/>
        <a:lumOff val="25000"/>
      </a:schemeClr>
    </cs:fontRef>
    <cs:defRPr sz="2200" b="1" kern="1200" baseline="0"/>
    <cs:bodyPr rot="0" vert="horz"/>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1197"/>
  </cs:trendlineLabel>
  <cs:upBar>
    <cs:lnRef idx="0"/>
    <cs:fillRef idx="0"/>
    <cs:effectRef idx="0"/>
    <cs:fontRef idx="minor">
      <a:schemeClr val="dk1"/>
    </cs:fontRef>
    <cs:spPr>
      <a:solidFill>
        <a:schemeClr val="lt1"/>
      </a:solidFill>
      <a:ln w="9525" cap="flat" cmpd="sng" algn="ctr">
        <a:solidFill>
          <a:schemeClr val="lt1">
            <a:lumMod val="85000"/>
          </a:schemeClr>
        </a:solidFill>
        <a:round/>
      </a:ln>
    </cs:spPr>
  </cs:upBar>
  <cs:valueAxis>
    <cs:lnRef idx="0"/>
    <cs:fillRef idx="0"/>
    <cs:effectRef idx="0"/>
    <cs:fontRef idx="minor">
      <a:schemeClr val="dk1">
        <a:lumMod val="75000"/>
        <a:lumOff val="25000"/>
      </a:schemeClr>
    </cs:fontRef>
    <cs:defRPr sz="1197" kern="1200"/>
    <cs:bodyPr rot="-60000000" vert="horz"/>
  </cs:valueAxis>
  <cs:wall>
    <cs:lnRef idx="0"/>
    <cs:fillRef idx="0"/>
    <cs:effectRef idx="0"/>
    <cs:fontRef idx="minor">
      <a:schemeClr val="dk1"/>
    </cs:fontRef>
  </cs:wall>
</cs:chartStyle>
</file>

<file path=ppt/charts/style15.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6.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45">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3"/>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dk1">
            <a:lumMod val="65000"/>
            <a:lumOff val="35000"/>
            <a:alpha val="75000"/>
          </a:schemeClr>
        </a:solidFill>
        <a:round/>
      </a:ln>
    </cs:spPr>
  </cs:gridlineMajor>
  <cs:gridlineMinor>
    <cs:lnRef idx="0"/>
    <cs:fillRef idx="0"/>
    <cs:effectRef idx="0"/>
    <cs:fontRef idx="minor">
      <a:schemeClr val="tx1"/>
    </cs:fontRef>
    <cs:spPr>
      <a:ln w="9525" cap="flat" cmpd="sng" algn="ctr">
        <a:solidFill>
          <a:schemeClr val="dk1">
            <a:lumMod val="65000"/>
            <a:lumOff val="35000"/>
            <a:alpha val="25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900" kern="1200"/>
    <cs:bodyPr/>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9.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5/27/2022</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png>
</file>

<file path=ppt/media/image5.jfif>
</file>

<file path=ppt/media/image6.jfif>
</file>

<file path=ppt/media/image6.png>
</file>

<file path=ppt/media/image7.jf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5/27/2022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dirty="0"/>
              <a:t>Click icon to add picture</a:t>
            </a:r>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dirty="0"/>
              <a:t>Click icon to add picture</a:t>
            </a:r>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dirty="0"/>
              <a:t>Click icon to add picture</a:t>
            </a:r>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dirty="0"/>
              <a:t>Click icon to add picture</a:t>
            </a:r>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dirty="0"/>
              <a:t>Click icon to add picture</a:t>
            </a:r>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dirty="0"/>
              <a:t>Click icon to add picture</a:t>
            </a:r>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dirty="0"/>
              <a:t>Click icon to add picture</a:t>
            </a:r>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dirty="0"/>
              <a:t>Click icon to add picture</a:t>
            </a:r>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dirty="0"/>
              <a:t>Click icon to add picture</a:t>
            </a:r>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dirty="0"/>
              <a:t>Click icon to add picture</a:t>
            </a:r>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dirty="0"/>
              <a:t>Click icon to add picture</a:t>
            </a:r>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dirty="0"/>
              <a:t>Click icon to add picture</a:t>
            </a:r>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dirty="0"/>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dirty="0"/>
              <a:t>Click icon to add picture</a:t>
            </a:r>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dirty="0"/>
              <a:t>Click icon to add picture</a:t>
            </a:r>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dirty="0"/>
              <a:t>Click icon to add picture</a:t>
            </a:r>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dirty="0"/>
              <a:t>Click icon to add picture</a:t>
            </a:r>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dirty="0"/>
              <a:t>Click icon to add picture</a:t>
            </a:r>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dirty="0"/>
              <a:t>Click icon to add picture</a:t>
            </a:r>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dirty="0"/>
              <a:t>Click icon to add picture</a:t>
            </a:r>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dirty="0"/>
              <a:t>Click icon to add picture</a:t>
            </a:r>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dirty="0"/>
              <a:t>Click icon to add picture</a:t>
            </a:r>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dirty="0"/>
              <a:t>Click icon to add picture</a:t>
            </a:r>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dirty="0"/>
              <a:t>Click icon to add picture</a:t>
            </a:r>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dirty="0"/>
              <a:t>Click icon to add picture</a:t>
            </a:r>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dirty="0"/>
              <a:t>Click icon to add picture</a:t>
            </a:r>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dirty="0"/>
              <a:t>Click icon to add picture</a:t>
            </a:r>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dirty="0"/>
              <a:t>Click icon to add picture</a:t>
            </a:r>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dirty="0"/>
              <a:t>Click icon to add picture</a:t>
            </a:r>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dirty="0"/>
              <a:t>Click icon to add picture</a:t>
            </a:r>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dirty="0"/>
              <a:t>Click icon to add picture</a:t>
            </a:r>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dirty="0"/>
              <a:t>Click icon to add picture</a:t>
            </a:r>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dirty="0"/>
              <a:t>Click icon to add picture</a:t>
            </a:r>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dirty="0"/>
              <a:t>Click icon to add picture</a:t>
            </a:r>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dirty="0"/>
              <a:t>Click icon to add picture</a:t>
            </a:r>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dirty="0"/>
              <a:t>Click icon to add picture</a:t>
            </a:r>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dirty="0"/>
              <a:t>Click icon to add picture</a:t>
            </a:r>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dirty="0"/>
              <a:t>Click icon to add picture</a:t>
            </a:r>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dirty="0"/>
              <a:t>Click icon to add picture</a:t>
            </a:r>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dirty="0"/>
              <a:t>Click icon to add picture</a:t>
            </a:r>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dirty="0"/>
              <a:t>Click icon to add picture</a:t>
            </a:r>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dirty="0"/>
              <a:t>Click icon to add picture</a:t>
            </a:r>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dirty="0"/>
              <a:t>Click icon to add chart</a:t>
            </a:r>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dirty="0"/>
              <a:t>Click icon to add chart</a:t>
            </a:r>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dirty="0"/>
              <a:t>Click icon to add chart</a:t>
            </a:r>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dirty="0"/>
              <a:t>Click icon to add picture</a:t>
            </a:r>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dirty="0"/>
              <a:t>Click icon to add chart</a:t>
            </a:r>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dirty="0"/>
              <a:t>Click icon to add chart</a:t>
            </a:r>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dirty="0"/>
              <a:t>Click icon to add chart</a:t>
            </a:r>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dirty="0"/>
              <a:t>Click icon to add chart</a:t>
            </a:r>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dirty="0"/>
              <a:t>Click icon to add chart</a:t>
            </a:r>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dirty="0"/>
              <a:t>Click icon to add chart</a:t>
            </a:r>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dirty="0"/>
              <a:t>Click icon to add picture</a:t>
            </a:r>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dirty="0"/>
              <a:t>Click icon to add picture</a:t>
            </a:r>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dirty="0"/>
              <a:t>Click icon to add picture</a:t>
            </a:r>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weave">
          <a:fgClr>
            <a:srgbClr val="0070C0"/>
          </a:fgClr>
          <a:bgClr>
            <a:schemeClr val="accent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45.xml"/></Relationships>
</file>

<file path=ppt/slides/_rels/slide12.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5.xml"/></Relationships>
</file>

<file path=ppt/slides/_rels/slide13.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4/relationships/chartEx" Target="../charts/chartEx1.xml"/><Relationship Id="rId1" Type="http://schemas.openxmlformats.org/officeDocument/2006/relationships/slideLayout" Target="../slideLayouts/slideLayout36.xml"/><Relationship Id="rId5" Type="http://schemas.openxmlformats.org/officeDocument/2006/relationships/image" Target="../media/image7.png"/><Relationship Id="rId4" Type="http://schemas.microsoft.com/office/2014/relationships/chartEx" Target="../charts/chartEx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4/relationships/chartEx" Target="../charts/chartEx3.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47.xml"/></Relationships>
</file>

<file path=ppt/slides/_rels/slide21.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45.xml"/></Relationships>
</file>

<file path=ppt/slides/_rels/slide22.xml.rels><?xml version="1.0" encoding="UTF-8" standalone="yes"?>
<Relationships xmlns="http://schemas.openxmlformats.org/package/2006/relationships"><Relationship Id="rId2" Type="http://schemas.openxmlformats.org/officeDocument/2006/relationships/image" Target="../media/image5.jfif"/><Relationship Id="rId1" Type="http://schemas.openxmlformats.org/officeDocument/2006/relationships/slideLayout" Target="../slideLayouts/slideLayout5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25.xml.rels><?xml version="1.0" encoding="UTF-8" standalone="yes"?>
<Relationships xmlns="http://schemas.openxmlformats.org/package/2006/relationships"><Relationship Id="rId2" Type="http://schemas.openxmlformats.org/officeDocument/2006/relationships/image" Target="../media/image6.jfif"/><Relationship Id="rId1" Type="http://schemas.openxmlformats.org/officeDocument/2006/relationships/slideLayout" Target="../slideLayouts/slideLayout5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2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9.xml.rels><?xml version="1.0" encoding="UTF-8" standalone="yes"?>
<Relationships xmlns="http://schemas.openxmlformats.org/package/2006/relationships"><Relationship Id="rId2" Type="http://schemas.openxmlformats.org/officeDocument/2006/relationships/image" Target="../media/image7.jfif"/><Relationship Id="rId1" Type="http://schemas.openxmlformats.org/officeDocument/2006/relationships/slideLayout" Target="../slideLayouts/slideLayout45.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1.xml.rels><?xml version="1.0" encoding="UTF-8" standalone="yes"?>
<Relationships xmlns="http://schemas.openxmlformats.org/package/2006/relationships"><Relationship Id="rId2" Type="http://schemas.openxmlformats.org/officeDocument/2006/relationships/image" Target="../media/image6.jfif"/><Relationship Id="rId1" Type="http://schemas.openxmlformats.org/officeDocument/2006/relationships/slideLayout" Target="../slideLayouts/slideLayout51.xml"/></Relationships>
</file>

<file path=ppt/slides/_rels/slide3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1.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6.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5.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ltVert">
          <a:fgClr>
            <a:srgbClr val="0070C0"/>
          </a:fgClr>
          <a:bgClr>
            <a:schemeClr val="accent1"/>
          </a:bgClr>
        </a:pattFill>
        <a:effectLst/>
      </p:bgPr>
    </p:bg>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51CEBEB-5088-4E63-81A4-0DCEB5B45207}"/>
              </a:ext>
              <a:ext uri="{C183D7F6-B498-43B3-948B-1728B52AA6E4}">
                <adec:decorative xmlns:adec="http://schemas.microsoft.com/office/drawing/2017/decorative" xmlns="" val="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tretch>
            <a:fillRect/>
          </a:stretch>
        </p:blipFill>
        <p:spPr>
          <a:xfrm>
            <a:off x="0" y="0"/>
            <a:ext cx="6605588" cy="6858000"/>
          </a:xfrm>
        </p:spPr>
      </p:pic>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a:xfrm>
            <a:off x="6911686" y="1529515"/>
            <a:ext cx="4986338" cy="3262311"/>
          </a:xfrm>
        </p:spPr>
        <p:txBody>
          <a:bodyPr/>
          <a:lstStyle/>
          <a:p>
            <a:r>
              <a:rPr lang="en-US" dirty="0"/>
              <a:t>PAKISTAN’S ECONOMY</a:t>
            </a: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a:xfrm>
            <a:off x="6911686" y="4791826"/>
            <a:ext cx="4986338" cy="1835397"/>
          </a:xfrm>
        </p:spPr>
        <p:txBody>
          <a:bodyPr>
            <a:normAutofit/>
          </a:bodyPr>
          <a:lstStyle/>
          <a:p>
            <a:r>
              <a:rPr lang="en-US" dirty="0"/>
              <a:t>Comparision and Analysis of growth over years and its related sectors</a:t>
            </a:r>
          </a:p>
          <a:p>
            <a:endParaRPr lang="en-US" dirty="0"/>
          </a:p>
          <a:p>
            <a:r>
              <a:rPr lang="en-US" dirty="0"/>
              <a:t>Course Instructor: Sir Osama Ejaz</a:t>
            </a:r>
          </a:p>
          <a:p>
            <a:endParaRPr lang="en-US" dirty="0"/>
          </a:p>
        </p:txBody>
      </p:sp>
    </p:spTree>
    <p:extLst>
      <p:ext uri="{BB962C8B-B14F-4D97-AF65-F5344CB8AC3E}">
        <p14:creationId xmlns:p14="http://schemas.microsoft.com/office/powerpoint/2010/main" val="149549653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p:txBody>
          <a:bodyPr/>
          <a:lstStyle/>
          <a:p>
            <a:r>
              <a:rPr lang="en-US" dirty="0"/>
              <a:t>Export Volume Index:</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p:txBody>
          <a:bodyPr/>
          <a:lstStyle/>
          <a:p>
            <a:fld id="{03DC2DEF-D2FE-4B45-ABA4-9F153FD1C98A}" type="slidenum">
              <a:rPr lang="en-US" smtClean="0"/>
              <a:t>10</a:t>
            </a:fld>
            <a:endParaRPr lang="en-US" dirty="0"/>
          </a:p>
        </p:txBody>
      </p:sp>
      <p:sp>
        <p:nvSpPr>
          <p:cNvPr id="2" name="Text Placeholder 1"/>
          <p:cNvSpPr>
            <a:spLocks noGrp="1"/>
          </p:cNvSpPr>
          <p:nvPr>
            <p:ph type="body" sz="quarter" idx="14"/>
          </p:nvPr>
        </p:nvSpPr>
        <p:spPr/>
        <p:txBody>
          <a:bodyPr/>
          <a:lstStyle/>
          <a:p>
            <a:pPr algn="just"/>
            <a:r>
              <a:rPr lang="en-US" dirty="0"/>
              <a:t>Since here mean &gt; median, so Export Volume is positively skewed.</a:t>
            </a:r>
          </a:p>
          <a:p>
            <a:pPr algn="just"/>
            <a:endParaRPr lang="en-US" dirty="0"/>
          </a:p>
          <a:p>
            <a:pPr algn="just"/>
            <a:r>
              <a:rPr lang="en-US" dirty="0"/>
              <a:t>IQR = 165.78 , we calculated that there are no outliers</a:t>
            </a:r>
          </a:p>
          <a:p>
            <a:pPr algn="just"/>
            <a:endParaRPr lang="en-US" dirty="0"/>
          </a:p>
          <a:p>
            <a:pPr algn="just"/>
            <a:r>
              <a:rPr lang="en-US" dirty="0"/>
              <a:t>87% SD tells that data is more spread out from the mean.</a:t>
            </a:r>
          </a:p>
        </p:txBody>
      </p:sp>
      <p:graphicFrame>
        <p:nvGraphicFramePr>
          <p:cNvPr id="4" name="Table 3"/>
          <p:cNvGraphicFramePr>
            <a:graphicFrameLocks noGrp="1"/>
          </p:cNvGraphicFramePr>
          <p:nvPr>
            <p:extLst>
              <p:ext uri="{D42A27DB-BD31-4B8C-83A1-F6EECF244321}">
                <p14:modId xmlns:p14="http://schemas.microsoft.com/office/powerpoint/2010/main" val="388436418"/>
              </p:ext>
            </p:extLst>
          </p:nvPr>
        </p:nvGraphicFramePr>
        <p:xfrm>
          <a:off x="5426868" y="1019175"/>
          <a:ext cx="5961568" cy="5165496"/>
        </p:xfrm>
        <a:graphic>
          <a:graphicData uri="http://schemas.openxmlformats.org/drawingml/2006/table">
            <a:tbl>
              <a:tblPr/>
              <a:tblGrid>
                <a:gridCol w="3412486">
                  <a:extLst>
                    <a:ext uri="{9D8B030D-6E8A-4147-A177-3AD203B41FA5}">
                      <a16:colId xmlns:a16="http://schemas.microsoft.com/office/drawing/2014/main" val="3227938058"/>
                    </a:ext>
                  </a:extLst>
                </a:gridCol>
                <a:gridCol w="2549082">
                  <a:extLst>
                    <a:ext uri="{9D8B030D-6E8A-4147-A177-3AD203B41FA5}">
                      <a16:colId xmlns:a16="http://schemas.microsoft.com/office/drawing/2014/main" val="2195557616"/>
                    </a:ext>
                  </a:extLst>
                </a:gridCol>
              </a:tblGrid>
              <a:tr h="860916">
                <a:tc>
                  <a:txBody>
                    <a:bodyPr/>
                    <a:lstStyle/>
                    <a:p>
                      <a:pPr algn="ctr" fontAlgn="b"/>
                      <a:r>
                        <a:rPr lang="en-US" sz="4000" b="1" i="0" u="none" strike="noStrike" dirty="0">
                          <a:solidFill>
                            <a:srgbClr val="FFFFFF"/>
                          </a:solidFill>
                          <a:effectLst/>
                          <a:latin typeface="Calibri" panose="020F0502020204030204" pitchFamily="34" charset="0"/>
                        </a:rPr>
                        <a:t>QUANTITY</a:t>
                      </a:r>
                    </a:p>
                  </a:txBody>
                  <a:tcPr marL="7620" marR="7620" marT="7620" marB="0" anchor="b">
                    <a:lnL w="25400" cap="flat" cmpd="dbl" algn="ctr">
                      <a:solidFill>
                        <a:srgbClr val="3F3F3F"/>
                      </a:solidFill>
                      <a:prstDash val="solid"/>
                      <a:round/>
                      <a:headEnd type="none" w="med" len="med"/>
                      <a:tailEnd type="none" w="med" len="med"/>
                    </a:lnL>
                    <a:lnR w="25400" cap="flat" cmpd="dbl" algn="ctr">
                      <a:solidFill>
                        <a:srgbClr val="3F3F3F"/>
                      </a:solidFill>
                      <a:prstDash val="solid"/>
                      <a:round/>
                      <a:headEnd type="none" w="med" len="med"/>
                      <a:tailEnd type="none" w="med" len="med"/>
                    </a:lnR>
                    <a:lnT w="25400" cap="flat" cmpd="dbl" algn="ctr">
                      <a:solidFill>
                        <a:srgbClr val="3F3F3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A5A5A5"/>
                    </a:solidFill>
                  </a:tcPr>
                </a:tc>
                <a:tc>
                  <a:txBody>
                    <a:bodyPr/>
                    <a:lstStyle/>
                    <a:p>
                      <a:pPr algn="ctr" fontAlgn="b"/>
                      <a:r>
                        <a:rPr lang="en-US" sz="4000" b="1" i="0" u="none" strike="noStrike" dirty="0">
                          <a:solidFill>
                            <a:srgbClr val="FFFFFF"/>
                          </a:solidFill>
                          <a:effectLst/>
                          <a:latin typeface="Calibri" panose="020F0502020204030204" pitchFamily="34" charset="0"/>
                        </a:rPr>
                        <a:t>VALUE</a:t>
                      </a:r>
                    </a:p>
                  </a:txBody>
                  <a:tcPr marL="7620" marR="7620" marT="7620" marB="0" anchor="b">
                    <a:lnL w="25400" cap="flat" cmpd="dbl" algn="ctr">
                      <a:solidFill>
                        <a:srgbClr val="3F3F3F"/>
                      </a:solidFill>
                      <a:prstDash val="solid"/>
                      <a:round/>
                      <a:headEnd type="none" w="med" len="med"/>
                      <a:tailEnd type="none" w="med" len="med"/>
                    </a:lnL>
                    <a:lnR w="25400" cap="flat" cmpd="dbl" algn="ctr">
                      <a:solidFill>
                        <a:srgbClr val="3F3F3F"/>
                      </a:solidFill>
                      <a:prstDash val="solid"/>
                      <a:round/>
                      <a:headEnd type="none" w="med" len="med"/>
                      <a:tailEnd type="none" w="med" len="med"/>
                    </a:lnR>
                    <a:lnT w="25400" cap="flat" cmpd="dbl" algn="ctr">
                      <a:solidFill>
                        <a:srgbClr val="3F3F3F"/>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A5A5A5"/>
                    </a:solidFill>
                  </a:tcPr>
                </a:tc>
                <a:extLst>
                  <a:ext uri="{0D108BD9-81ED-4DB2-BD59-A6C34878D82A}">
                    <a16:rowId xmlns:a16="http://schemas.microsoft.com/office/drawing/2014/main" val="2167101320"/>
                  </a:ext>
                </a:extLst>
              </a:tr>
              <a:tr h="860916">
                <a:tc>
                  <a:txBody>
                    <a:bodyPr/>
                    <a:lstStyle/>
                    <a:p>
                      <a:pPr algn="ctr" fontAlgn="b"/>
                      <a:r>
                        <a:rPr lang="en-US" sz="3600" b="1" i="0" u="none" strike="noStrike" dirty="0">
                          <a:solidFill>
                            <a:srgbClr val="FA7D00"/>
                          </a:solidFill>
                          <a:effectLst/>
                          <a:latin typeface="Calibri" panose="020F0502020204030204" pitchFamily="34" charset="0"/>
                        </a:rPr>
                        <a:t>Mean</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ctr" fontAlgn="b"/>
                      <a:r>
                        <a:rPr lang="en-US" sz="4000" b="1" i="0" u="none" strike="noStrike" dirty="0">
                          <a:solidFill>
                            <a:srgbClr val="000000"/>
                          </a:solidFill>
                          <a:effectLst/>
                          <a:latin typeface="Calibri" panose="020F0502020204030204" pitchFamily="34" charset="0"/>
                        </a:rPr>
                        <a:t>133.9299</a:t>
                      </a:r>
                    </a:p>
                  </a:txBody>
                  <a:tcPr marL="7620" marR="7620" marT="7620" marB="0" anchor="b">
                    <a:lnL w="6350" cap="flat" cmpd="sng" algn="ctr">
                      <a:solidFill>
                        <a:srgbClr val="7F7F7F"/>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3283393948"/>
                  </a:ext>
                </a:extLst>
              </a:tr>
              <a:tr h="860916">
                <a:tc>
                  <a:txBody>
                    <a:bodyPr/>
                    <a:lstStyle/>
                    <a:p>
                      <a:pPr algn="ctr" fontAlgn="b"/>
                      <a:r>
                        <a:rPr lang="en-US" sz="3600" b="1" i="0" u="none" strike="noStrike" dirty="0">
                          <a:solidFill>
                            <a:srgbClr val="FA7D00"/>
                          </a:solidFill>
                          <a:effectLst/>
                          <a:latin typeface="Calibri" panose="020F0502020204030204" pitchFamily="34" charset="0"/>
                        </a:rPr>
                        <a:t>Median</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ctr" fontAlgn="b"/>
                      <a:r>
                        <a:rPr lang="en-US" sz="4000" b="1" i="0" u="none" strike="noStrike" dirty="0">
                          <a:solidFill>
                            <a:srgbClr val="000000"/>
                          </a:solidFill>
                          <a:effectLst/>
                          <a:latin typeface="Calibri" panose="020F0502020204030204" pitchFamily="34" charset="0"/>
                        </a:rPr>
                        <a:t>101.1629</a:t>
                      </a:r>
                    </a:p>
                  </a:txBody>
                  <a:tcPr marL="7620" marR="7620" marT="7620" marB="0" anchor="b">
                    <a:lnL w="6350" cap="flat" cmpd="sng" algn="ctr">
                      <a:solidFill>
                        <a:srgbClr val="7F7F7F"/>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1158335368"/>
                  </a:ext>
                </a:extLst>
              </a:tr>
              <a:tr h="860916">
                <a:tc>
                  <a:txBody>
                    <a:bodyPr/>
                    <a:lstStyle/>
                    <a:p>
                      <a:pPr algn="ctr" fontAlgn="b"/>
                      <a:r>
                        <a:rPr lang="en-US" sz="3600" b="1" i="0" u="none" strike="noStrike" dirty="0">
                          <a:solidFill>
                            <a:srgbClr val="FA7D00"/>
                          </a:solidFill>
                          <a:effectLst/>
                          <a:latin typeface="Calibri" panose="020F0502020204030204" pitchFamily="34" charset="0"/>
                        </a:rPr>
                        <a:t>Minimum</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ctr" fontAlgn="b"/>
                      <a:r>
                        <a:rPr lang="en-US" sz="4000" b="1" i="0" u="none" strike="noStrike" dirty="0">
                          <a:solidFill>
                            <a:srgbClr val="000000"/>
                          </a:solidFill>
                          <a:effectLst/>
                          <a:latin typeface="Calibri" panose="020F0502020204030204" pitchFamily="34" charset="0"/>
                        </a:rPr>
                        <a:t>26.54699</a:t>
                      </a:r>
                    </a:p>
                  </a:txBody>
                  <a:tcPr marL="7620" marR="7620" marT="7620" marB="0" anchor="b">
                    <a:lnL w="6350" cap="flat" cmpd="sng" algn="ctr">
                      <a:solidFill>
                        <a:srgbClr val="7F7F7F"/>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376509220"/>
                  </a:ext>
                </a:extLst>
              </a:tr>
              <a:tr h="860916">
                <a:tc>
                  <a:txBody>
                    <a:bodyPr/>
                    <a:lstStyle/>
                    <a:p>
                      <a:pPr algn="ctr" fontAlgn="b"/>
                      <a:r>
                        <a:rPr lang="en-US" sz="3600" b="1" i="0" u="none" strike="noStrike" dirty="0">
                          <a:solidFill>
                            <a:srgbClr val="FA7D00"/>
                          </a:solidFill>
                          <a:effectLst/>
                          <a:latin typeface="Calibri" panose="020F0502020204030204" pitchFamily="34" charset="0"/>
                        </a:rPr>
                        <a:t>Maximum</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ctr" fontAlgn="b"/>
                      <a:r>
                        <a:rPr lang="en-US" sz="4000" b="1" i="0" u="none" strike="noStrike" dirty="0">
                          <a:solidFill>
                            <a:srgbClr val="000000"/>
                          </a:solidFill>
                          <a:effectLst/>
                          <a:latin typeface="Calibri" panose="020F0502020204030204" pitchFamily="34" charset="0"/>
                        </a:rPr>
                        <a:t>281.1533</a:t>
                      </a:r>
                    </a:p>
                  </a:txBody>
                  <a:tcPr marL="7620" marR="7620" marT="7620" marB="0" anchor="b">
                    <a:lnL w="6350" cap="flat" cmpd="sng" algn="ctr">
                      <a:solidFill>
                        <a:srgbClr val="7F7F7F"/>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282346968"/>
                  </a:ext>
                </a:extLst>
              </a:tr>
              <a:tr h="860916">
                <a:tc>
                  <a:txBody>
                    <a:bodyPr/>
                    <a:lstStyle/>
                    <a:p>
                      <a:pPr algn="ctr" fontAlgn="b"/>
                      <a:r>
                        <a:rPr lang="en-US" sz="3600" b="1" i="0" u="none" strike="noStrike" dirty="0">
                          <a:solidFill>
                            <a:srgbClr val="FA7D00"/>
                          </a:solidFill>
                          <a:effectLst/>
                          <a:latin typeface="Calibri" panose="020F0502020204030204" pitchFamily="34" charset="0"/>
                        </a:rPr>
                        <a:t>St Deviation</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ctr" fontAlgn="b"/>
                      <a:r>
                        <a:rPr lang="en-US" sz="4000" b="1" i="0" u="none" strike="noStrike" dirty="0">
                          <a:solidFill>
                            <a:srgbClr val="000000"/>
                          </a:solidFill>
                          <a:effectLst/>
                          <a:latin typeface="Calibri" panose="020F0502020204030204" pitchFamily="34" charset="0"/>
                        </a:rPr>
                        <a:t>87.67622</a:t>
                      </a:r>
                    </a:p>
                  </a:txBody>
                  <a:tcPr marL="7620" marR="7620" marT="7620" marB="0" anchor="b">
                    <a:lnL w="6350" cap="flat" cmpd="sng" algn="ctr">
                      <a:solidFill>
                        <a:srgbClr val="7F7F7F"/>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25400" cap="flat" cmpd="dbl" algn="ctr">
                      <a:solidFill>
                        <a:srgbClr val="5B9BD5"/>
                      </a:solidFill>
                      <a:prstDash val="solid"/>
                      <a:round/>
                      <a:headEnd type="none" w="med" len="med"/>
                      <a:tailEnd type="none" w="med" len="med"/>
                    </a:lnB>
                  </a:tcPr>
                </a:tc>
                <a:extLst>
                  <a:ext uri="{0D108BD9-81ED-4DB2-BD59-A6C34878D82A}">
                    <a16:rowId xmlns:a16="http://schemas.microsoft.com/office/drawing/2014/main" val="3513417604"/>
                  </a:ext>
                </a:extLst>
              </a:tr>
            </a:tbl>
          </a:graphicData>
        </a:graphic>
      </p:graphicFrame>
    </p:spTree>
    <p:extLst>
      <p:ext uri="{BB962C8B-B14F-4D97-AF65-F5344CB8AC3E}">
        <p14:creationId xmlns:p14="http://schemas.microsoft.com/office/powerpoint/2010/main" val="2761862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pattFill prst="pct40">
          <a:fgClr>
            <a:srgbClr val="0070C0"/>
          </a:fgClr>
          <a:bgClr>
            <a:schemeClr val="accent1"/>
          </a:bgClr>
        </a:patt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p:txBody>
          <a:bodyPr/>
          <a:lstStyle/>
          <a:p>
            <a:r>
              <a:rPr lang="en-US" dirty="0"/>
              <a:t>GDP Growth and Trade(as per GDP):</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p:txBody>
          <a:bodyPr/>
          <a:lstStyle/>
          <a:p>
            <a:fld id="{03DC2DEF-D2FE-4B45-ABA4-9F153FD1C98A}" type="slidenum">
              <a:rPr lang="en-US" smtClean="0"/>
              <a:t>11</a:t>
            </a:fld>
            <a:endParaRPr lang="en-US" dirty="0"/>
          </a:p>
        </p:txBody>
      </p:sp>
      <p:sp>
        <p:nvSpPr>
          <p:cNvPr id="18" name="Text Placeholder 17">
            <a:extLst>
              <a:ext uri="{FF2B5EF4-FFF2-40B4-BE49-F238E27FC236}">
                <a16:creationId xmlns:a16="http://schemas.microsoft.com/office/drawing/2014/main" id="{ED42596E-DB09-43F7-A053-18CEB2DDE639}"/>
              </a:ext>
            </a:extLst>
          </p:cNvPr>
          <p:cNvSpPr>
            <a:spLocks noGrp="1"/>
          </p:cNvSpPr>
          <p:nvPr>
            <p:ph type="body" sz="quarter" idx="14"/>
          </p:nvPr>
        </p:nvSpPr>
        <p:spPr/>
        <p:txBody>
          <a:bodyPr/>
          <a:lstStyle/>
          <a:p>
            <a:pPr algn="just"/>
            <a:r>
              <a:rPr lang="en-US" dirty="0"/>
              <a:t>This analysis shows that our inflation rate is increasing more frequently than our GDP on average.</a:t>
            </a:r>
          </a:p>
          <a:p>
            <a:pPr algn="just"/>
            <a:endParaRPr lang="en-US" dirty="0"/>
          </a:p>
          <a:p>
            <a:pPr algn="just"/>
            <a:endParaRPr lang="en-US" dirty="0"/>
          </a:p>
          <a:p>
            <a:pPr algn="just"/>
            <a:endParaRPr lang="en-US" dirty="0"/>
          </a:p>
          <a:p>
            <a:pPr algn="just"/>
            <a:endParaRPr lang="en-US" dirty="0"/>
          </a:p>
          <a:p>
            <a:pPr algn="just"/>
            <a:r>
              <a:rPr lang="en-US" sz="1800" dirty="0"/>
              <a:t>We can see there is a big prominent outlier in Inflation rate during the year b/w 2006 – 2010.</a:t>
            </a:r>
          </a:p>
          <a:p>
            <a:pPr algn="just"/>
            <a:endParaRPr lang="en-US" dirty="0"/>
          </a:p>
          <a:p>
            <a:pPr algn="just"/>
            <a:endParaRPr lang="en-US" dirty="0"/>
          </a:p>
        </p:txBody>
      </p:sp>
      <p:graphicFrame>
        <p:nvGraphicFramePr>
          <p:cNvPr id="8" name="Chart 7"/>
          <p:cNvGraphicFramePr>
            <a:graphicFrameLocks/>
          </p:cNvGraphicFramePr>
          <p:nvPr>
            <p:extLst>
              <p:ext uri="{D42A27DB-BD31-4B8C-83A1-F6EECF244321}">
                <p14:modId xmlns:p14="http://schemas.microsoft.com/office/powerpoint/2010/main" val="489038002"/>
              </p:ext>
            </p:extLst>
          </p:nvPr>
        </p:nvGraphicFramePr>
        <p:xfrm>
          <a:off x="5347155" y="1291046"/>
          <a:ext cx="6544807" cy="504879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 name="Table 1"/>
          <p:cNvGraphicFramePr>
            <a:graphicFrameLocks noGrp="1"/>
          </p:cNvGraphicFramePr>
          <p:nvPr>
            <p:extLst>
              <p:ext uri="{D42A27DB-BD31-4B8C-83A1-F6EECF244321}">
                <p14:modId xmlns:p14="http://schemas.microsoft.com/office/powerpoint/2010/main" val="486561191"/>
              </p:ext>
            </p:extLst>
          </p:nvPr>
        </p:nvGraphicFramePr>
        <p:xfrm>
          <a:off x="1175090" y="3114312"/>
          <a:ext cx="2883103" cy="1448979"/>
        </p:xfrm>
        <a:graphic>
          <a:graphicData uri="http://schemas.openxmlformats.org/drawingml/2006/table">
            <a:tbl>
              <a:tblPr/>
              <a:tblGrid>
                <a:gridCol w="1420352">
                  <a:extLst>
                    <a:ext uri="{9D8B030D-6E8A-4147-A177-3AD203B41FA5}">
                      <a16:colId xmlns:a16="http://schemas.microsoft.com/office/drawing/2014/main" val="261162605"/>
                    </a:ext>
                  </a:extLst>
                </a:gridCol>
                <a:gridCol w="1462751">
                  <a:extLst>
                    <a:ext uri="{9D8B030D-6E8A-4147-A177-3AD203B41FA5}">
                      <a16:colId xmlns:a16="http://schemas.microsoft.com/office/drawing/2014/main" val="1385877778"/>
                    </a:ext>
                  </a:extLst>
                </a:gridCol>
              </a:tblGrid>
              <a:tr h="462868">
                <a:tc>
                  <a:txBody>
                    <a:bodyPr/>
                    <a:lstStyle/>
                    <a:p>
                      <a:pPr algn="l" fontAlgn="b"/>
                      <a:r>
                        <a:rPr lang="en-US" sz="2000" b="1" i="0" u="none" strike="noStrike" dirty="0">
                          <a:solidFill>
                            <a:srgbClr val="FFFFFF"/>
                          </a:solidFill>
                          <a:effectLst/>
                          <a:latin typeface="Calibri" panose="020F0502020204030204" pitchFamily="34" charset="0"/>
                        </a:rPr>
                        <a:t>   % Average</a:t>
                      </a:r>
                    </a:p>
                  </a:txBody>
                  <a:tcPr marL="7620" marR="7620" marT="7620" marB="0" anchor="b">
                    <a:lnL w="25400" cap="flat" cmpd="dbl" algn="ctr">
                      <a:solidFill>
                        <a:srgbClr val="3F3F3F"/>
                      </a:solidFill>
                      <a:prstDash val="solid"/>
                      <a:round/>
                      <a:headEnd type="none" w="med" len="med"/>
                      <a:tailEnd type="none" w="med" len="med"/>
                    </a:lnL>
                    <a:lnR w="25400" cap="flat" cmpd="dbl" algn="ctr">
                      <a:solidFill>
                        <a:srgbClr val="3F3F3F"/>
                      </a:solidFill>
                      <a:prstDash val="solid"/>
                      <a:round/>
                      <a:headEnd type="none" w="med" len="med"/>
                      <a:tailEnd type="none" w="med" len="med"/>
                    </a:lnR>
                    <a:lnT w="25400" cap="flat" cmpd="dbl" algn="ctr">
                      <a:solidFill>
                        <a:srgbClr val="3F3F3F"/>
                      </a:solidFill>
                      <a:prstDash val="solid"/>
                      <a:round/>
                      <a:headEnd type="none" w="med" len="med"/>
                      <a:tailEnd type="none" w="med" len="med"/>
                    </a:lnT>
                    <a:lnB w="25400" cap="flat" cmpd="dbl" algn="ctr">
                      <a:solidFill>
                        <a:srgbClr val="3F3F3F"/>
                      </a:solidFill>
                      <a:prstDash val="solid"/>
                      <a:round/>
                      <a:headEnd type="none" w="med" len="med"/>
                      <a:tailEnd type="none" w="med" len="med"/>
                    </a:lnB>
                    <a:solidFill>
                      <a:srgbClr val="A5A5A5"/>
                    </a:solidFill>
                  </a:tcPr>
                </a:tc>
                <a:tc>
                  <a:txBody>
                    <a:bodyPr/>
                    <a:lstStyle/>
                    <a:p>
                      <a:pPr algn="ctr" fontAlgn="b"/>
                      <a:r>
                        <a:rPr lang="en-US" sz="2000" b="1" i="0" u="none" strike="noStrike" dirty="0">
                          <a:solidFill>
                            <a:srgbClr val="FFFFFF"/>
                          </a:solidFill>
                          <a:effectLst/>
                          <a:latin typeface="Calibri" panose="020F0502020204030204" pitchFamily="34" charset="0"/>
                        </a:rPr>
                        <a:t>Change</a:t>
                      </a:r>
                    </a:p>
                  </a:txBody>
                  <a:tcPr marL="7620" marR="7620" marT="7620" marB="0" anchor="b">
                    <a:lnL w="25400" cap="flat" cmpd="dbl" algn="ctr">
                      <a:solidFill>
                        <a:srgbClr val="3F3F3F"/>
                      </a:solidFill>
                      <a:prstDash val="solid"/>
                      <a:round/>
                      <a:headEnd type="none" w="med" len="med"/>
                      <a:tailEnd type="none" w="med" len="med"/>
                    </a:lnL>
                    <a:lnR w="25400" cap="flat" cmpd="dbl" algn="ctr">
                      <a:solidFill>
                        <a:srgbClr val="3F3F3F"/>
                      </a:solidFill>
                      <a:prstDash val="solid"/>
                      <a:round/>
                      <a:headEnd type="none" w="med" len="med"/>
                      <a:tailEnd type="none" w="med" len="med"/>
                    </a:lnR>
                    <a:lnT w="25400" cap="flat" cmpd="dbl" algn="ctr">
                      <a:solidFill>
                        <a:srgbClr val="3F3F3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A5A5A5"/>
                    </a:solidFill>
                  </a:tcPr>
                </a:tc>
                <a:extLst>
                  <a:ext uri="{0D108BD9-81ED-4DB2-BD59-A6C34878D82A}">
                    <a16:rowId xmlns:a16="http://schemas.microsoft.com/office/drawing/2014/main" val="2436883102"/>
                  </a:ext>
                </a:extLst>
              </a:tr>
              <a:tr h="503118">
                <a:tc>
                  <a:txBody>
                    <a:bodyPr/>
                    <a:lstStyle/>
                    <a:p>
                      <a:pPr algn="ctr" fontAlgn="b"/>
                      <a:r>
                        <a:rPr lang="en-US" sz="2000" b="0" i="0" u="none" strike="noStrike" dirty="0">
                          <a:solidFill>
                            <a:srgbClr val="006100"/>
                          </a:solidFill>
                          <a:effectLst/>
                          <a:latin typeface="Calibri" panose="020F0502020204030204" pitchFamily="34" charset="0"/>
                        </a:rPr>
                        <a:t>GDP Growth</a:t>
                      </a:r>
                    </a:p>
                  </a:txBody>
                  <a:tcPr marL="7620" marR="7620" marT="7620" marB="0" anchor="b">
                    <a:lnL>
                      <a:noFill/>
                    </a:lnL>
                    <a:lnR w="6350" cap="flat" cmpd="sng" algn="ctr">
                      <a:solidFill>
                        <a:srgbClr val="7F7F7F"/>
                      </a:solidFill>
                      <a:prstDash val="solid"/>
                      <a:round/>
                      <a:headEnd type="none" w="med" len="med"/>
                      <a:tailEnd type="none" w="med" len="med"/>
                    </a:lnR>
                    <a:lnT w="25400" cap="flat" cmpd="dbl" algn="ctr">
                      <a:solidFill>
                        <a:srgbClr val="3F3F3F"/>
                      </a:solidFill>
                      <a:prstDash val="solid"/>
                      <a:round/>
                      <a:headEnd type="none" w="med" len="med"/>
                      <a:tailEnd type="none" w="med" len="med"/>
                    </a:lnT>
                    <a:lnB>
                      <a:noFill/>
                    </a:lnB>
                    <a:solidFill>
                      <a:srgbClr val="C6EFCE"/>
                    </a:solidFill>
                  </a:tcPr>
                </a:tc>
                <a:tc>
                  <a:txBody>
                    <a:bodyPr/>
                    <a:lstStyle/>
                    <a:p>
                      <a:pPr algn="ctr" fontAlgn="b"/>
                      <a:r>
                        <a:rPr lang="en-US" sz="2000" b="1" i="0" u="none" strike="noStrike" dirty="0">
                          <a:solidFill>
                            <a:srgbClr val="FA7D00"/>
                          </a:solidFill>
                          <a:effectLst/>
                          <a:latin typeface="Calibri" panose="020F0502020204030204" pitchFamily="34" charset="0"/>
                        </a:rPr>
                        <a:t>5.120954</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val="3664289217"/>
                  </a:ext>
                </a:extLst>
              </a:tr>
              <a:tr h="482993">
                <a:tc>
                  <a:txBody>
                    <a:bodyPr/>
                    <a:lstStyle/>
                    <a:p>
                      <a:pPr algn="ctr" fontAlgn="b"/>
                      <a:r>
                        <a:rPr lang="en-US" sz="2000" b="0" i="0" u="none" strike="noStrike" dirty="0">
                          <a:solidFill>
                            <a:srgbClr val="006100"/>
                          </a:solidFill>
                          <a:effectLst/>
                          <a:latin typeface="Calibri" panose="020F0502020204030204" pitchFamily="34" charset="0"/>
                        </a:rPr>
                        <a:t>Inflation Rate</a:t>
                      </a:r>
                    </a:p>
                  </a:txBody>
                  <a:tcPr marL="7620" marR="7620" marT="7620" marB="0" anchor="b">
                    <a:lnL>
                      <a:noFill/>
                    </a:lnL>
                    <a:lnR w="6350" cap="flat" cmpd="sng" algn="ctr">
                      <a:solidFill>
                        <a:srgbClr val="7F7F7F"/>
                      </a:solidFill>
                      <a:prstDash val="solid"/>
                      <a:round/>
                      <a:headEnd type="none" w="med" len="med"/>
                      <a:tailEnd type="none" w="med" len="med"/>
                    </a:lnR>
                    <a:lnT>
                      <a:noFill/>
                    </a:lnT>
                    <a:lnB>
                      <a:noFill/>
                    </a:lnB>
                    <a:solidFill>
                      <a:srgbClr val="C6EFCE"/>
                    </a:solidFill>
                  </a:tcPr>
                </a:tc>
                <a:tc>
                  <a:txBody>
                    <a:bodyPr/>
                    <a:lstStyle/>
                    <a:p>
                      <a:pPr algn="ctr" fontAlgn="b"/>
                      <a:r>
                        <a:rPr lang="en-US" sz="2000" b="1" i="0" u="none" strike="noStrike" dirty="0">
                          <a:solidFill>
                            <a:srgbClr val="FA7D00"/>
                          </a:solidFill>
                          <a:effectLst/>
                          <a:latin typeface="Calibri" panose="020F0502020204030204" pitchFamily="34" charset="0"/>
                        </a:rPr>
                        <a:t>8.604486</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val="1244569754"/>
                  </a:ext>
                </a:extLst>
              </a:tr>
            </a:tbl>
          </a:graphicData>
        </a:graphic>
      </p:graphicFrame>
    </p:spTree>
    <p:extLst>
      <p:ext uri="{BB962C8B-B14F-4D97-AF65-F5344CB8AC3E}">
        <p14:creationId xmlns:p14="http://schemas.microsoft.com/office/powerpoint/2010/main" val="490984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Regression to Predict GDP on Basis of Inflation:</a:t>
            </a:r>
          </a:p>
        </p:txBody>
      </p:sp>
      <p:sp>
        <p:nvSpPr>
          <p:cNvPr id="3" name="Slide Number Placeholder 2"/>
          <p:cNvSpPr>
            <a:spLocks noGrp="1"/>
          </p:cNvSpPr>
          <p:nvPr>
            <p:ph type="sldNum" sz="quarter" idx="12"/>
          </p:nvPr>
        </p:nvSpPr>
        <p:spPr/>
        <p:txBody>
          <a:bodyPr/>
          <a:lstStyle/>
          <a:p>
            <a:fld id="{03DC2DEF-D2FE-4B45-ABA4-9F153FD1C98A}" type="slidenum">
              <a:rPr lang="en-US" smtClean="0"/>
              <a:t>12</a:t>
            </a:fld>
            <a:endParaRPr lang="en-US" dirty="0"/>
          </a:p>
        </p:txBody>
      </p:sp>
      <p:sp>
        <p:nvSpPr>
          <p:cNvPr id="5" name="Text Placeholder 4"/>
          <p:cNvSpPr>
            <a:spLocks noGrp="1"/>
          </p:cNvSpPr>
          <p:nvPr>
            <p:ph type="body" sz="quarter" idx="14"/>
          </p:nvPr>
        </p:nvSpPr>
        <p:spPr/>
        <p:txBody>
          <a:bodyPr>
            <a:normAutofit lnSpcReduction="10000"/>
          </a:bodyPr>
          <a:lstStyle/>
          <a:p>
            <a:r>
              <a:rPr lang="en-US" dirty="0"/>
              <a:t>Slope :  - 0.77939 , showing GDP will decrease if inflation increase.</a:t>
            </a:r>
          </a:p>
          <a:p>
            <a:endParaRPr lang="en-US" dirty="0"/>
          </a:p>
          <a:p>
            <a:r>
              <a:rPr lang="en-US" dirty="0"/>
              <a:t>Correlation : -0.28011, also determines that there is reciprocal relation between these two variables.</a:t>
            </a:r>
          </a:p>
          <a:p>
            <a:endParaRPr lang="en-US" dirty="0"/>
          </a:p>
          <a:p>
            <a:r>
              <a:rPr lang="en-US" dirty="0"/>
              <a:t>Intercept : 12.53209 shows GDP will remain on this, if inflation becomes constant/zero.</a:t>
            </a:r>
          </a:p>
          <a:p>
            <a:endParaRPr lang="en-US" dirty="0"/>
          </a:p>
        </p:txBody>
      </p:sp>
      <p:graphicFrame>
        <p:nvGraphicFramePr>
          <p:cNvPr id="6" name="Chart Placeholder 5"/>
          <p:cNvGraphicFramePr>
            <a:graphicFrameLocks noGrp="1"/>
          </p:cNvGraphicFramePr>
          <p:nvPr>
            <p:ph type="chart" sz="quarter" idx="13"/>
            <p:extLst>
              <p:ext uri="{D42A27DB-BD31-4B8C-83A1-F6EECF244321}">
                <p14:modId xmlns:p14="http://schemas.microsoft.com/office/powerpoint/2010/main" val="612898130"/>
              </p:ext>
            </p:extLst>
          </p:nvPr>
        </p:nvGraphicFramePr>
        <p:xfrm>
          <a:off x="4900612" y="1243806"/>
          <a:ext cx="6991350" cy="496728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90162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Military Expenditure v/s GDP Growth:</a:t>
            </a:r>
          </a:p>
        </p:txBody>
      </p:sp>
      <p:sp>
        <p:nvSpPr>
          <p:cNvPr id="3" name="Slide Number Placeholder 2"/>
          <p:cNvSpPr>
            <a:spLocks noGrp="1"/>
          </p:cNvSpPr>
          <p:nvPr>
            <p:ph type="sldNum" sz="quarter" idx="12"/>
          </p:nvPr>
        </p:nvSpPr>
        <p:spPr/>
        <p:txBody>
          <a:bodyPr/>
          <a:lstStyle/>
          <a:p>
            <a:fld id="{03DC2DEF-D2FE-4B45-ABA4-9F153FD1C98A}" type="slidenum">
              <a:rPr lang="en-US" smtClean="0"/>
              <a:t>13</a:t>
            </a:fld>
            <a:endParaRPr lang="en-US" dirty="0"/>
          </a:p>
        </p:txBody>
      </p:sp>
      <p:sp>
        <p:nvSpPr>
          <p:cNvPr id="4" name="Text Placeholder 3"/>
          <p:cNvSpPr>
            <a:spLocks noGrp="1"/>
          </p:cNvSpPr>
          <p:nvPr>
            <p:ph type="body" sz="quarter" idx="3"/>
          </p:nvPr>
        </p:nvSpPr>
        <p:spPr/>
        <p:txBody>
          <a:bodyPr/>
          <a:lstStyle/>
          <a:p>
            <a:r>
              <a:rPr lang="en-US" dirty="0"/>
              <a:t>GDP Growth:</a:t>
            </a:r>
          </a:p>
        </p:txBody>
      </p:sp>
      <p:graphicFrame>
        <p:nvGraphicFramePr>
          <p:cNvPr id="14" name="Content Placeholder 13"/>
          <p:cNvGraphicFramePr>
            <a:graphicFrameLocks noGrp="1"/>
          </p:cNvGraphicFramePr>
          <p:nvPr>
            <p:ph sz="quarter" idx="4"/>
            <p:extLst>
              <p:ext uri="{D42A27DB-BD31-4B8C-83A1-F6EECF244321}">
                <p14:modId xmlns:p14="http://schemas.microsoft.com/office/powerpoint/2010/main" val="3107858274"/>
              </p:ext>
            </p:extLst>
          </p:nvPr>
        </p:nvGraphicFramePr>
        <p:xfrm>
          <a:off x="7780015" y="4336869"/>
          <a:ext cx="2769328" cy="1724296"/>
        </p:xfrm>
        <a:graphic>
          <a:graphicData uri="http://schemas.openxmlformats.org/drawingml/2006/table">
            <a:tbl>
              <a:tblPr/>
              <a:tblGrid>
                <a:gridCol w="1384664">
                  <a:extLst>
                    <a:ext uri="{9D8B030D-6E8A-4147-A177-3AD203B41FA5}">
                      <a16:colId xmlns:a16="http://schemas.microsoft.com/office/drawing/2014/main" val="4109160291"/>
                    </a:ext>
                  </a:extLst>
                </a:gridCol>
                <a:gridCol w="1384664">
                  <a:extLst>
                    <a:ext uri="{9D8B030D-6E8A-4147-A177-3AD203B41FA5}">
                      <a16:colId xmlns:a16="http://schemas.microsoft.com/office/drawing/2014/main" val="2185041460"/>
                    </a:ext>
                  </a:extLst>
                </a:gridCol>
              </a:tblGrid>
              <a:tr h="452846">
                <a:tc>
                  <a:txBody>
                    <a:bodyPr/>
                    <a:lstStyle/>
                    <a:p>
                      <a:pPr algn="ctr" fontAlgn="b"/>
                      <a:r>
                        <a:rPr lang="en-US" sz="2400" b="1" i="0" u="none" strike="noStrike" dirty="0">
                          <a:solidFill>
                            <a:srgbClr val="FFFFFF"/>
                          </a:solidFill>
                          <a:effectLst/>
                          <a:latin typeface="Calibri" panose="020F0502020204030204" pitchFamily="34" charset="0"/>
                        </a:rPr>
                        <a:t> </a:t>
                      </a:r>
                    </a:p>
                  </a:txBody>
                  <a:tcPr marL="7620" marR="7620" marT="7620" marB="0" anchor="b">
                    <a:lnL w="25400" cap="flat" cmpd="dbl" algn="ctr">
                      <a:solidFill>
                        <a:srgbClr val="3F3F3F"/>
                      </a:solidFill>
                      <a:prstDash val="solid"/>
                      <a:round/>
                      <a:headEnd type="none" w="med" len="med"/>
                      <a:tailEnd type="none" w="med" len="med"/>
                    </a:lnL>
                    <a:lnR w="25400" cap="flat" cmpd="dbl" algn="ctr">
                      <a:solidFill>
                        <a:srgbClr val="3F3F3F"/>
                      </a:solidFill>
                      <a:prstDash val="solid"/>
                      <a:round/>
                      <a:headEnd type="none" w="med" len="med"/>
                      <a:tailEnd type="none" w="med" len="med"/>
                    </a:lnR>
                    <a:lnT w="25400" cap="flat" cmpd="dbl" algn="ctr">
                      <a:solidFill>
                        <a:srgbClr val="3F3F3F"/>
                      </a:solidFill>
                      <a:prstDash val="solid"/>
                      <a:round/>
                      <a:headEnd type="none" w="med" len="med"/>
                      <a:tailEnd type="none" w="med" len="med"/>
                    </a:lnT>
                    <a:lnB w="25400" cap="flat" cmpd="dbl" algn="ctr">
                      <a:solidFill>
                        <a:srgbClr val="3F3F3F"/>
                      </a:solidFill>
                      <a:prstDash val="solid"/>
                      <a:round/>
                      <a:headEnd type="none" w="med" len="med"/>
                      <a:tailEnd type="none" w="med" len="med"/>
                    </a:lnB>
                    <a:solidFill>
                      <a:srgbClr val="A5A5A5"/>
                    </a:solidFill>
                  </a:tcPr>
                </a:tc>
                <a:tc>
                  <a:txBody>
                    <a:bodyPr/>
                    <a:lstStyle/>
                    <a:p>
                      <a:pPr algn="ctr" fontAlgn="b"/>
                      <a:r>
                        <a:rPr lang="en-US" sz="2400" b="1" i="0" u="none" strike="noStrike" dirty="0">
                          <a:solidFill>
                            <a:srgbClr val="FFFFFF"/>
                          </a:solidFill>
                          <a:effectLst/>
                          <a:latin typeface="Calibri" panose="020F0502020204030204" pitchFamily="34" charset="0"/>
                        </a:rPr>
                        <a:t>Measure</a:t>
                      </a:r>
                    </a:p>
                  </a:txBody>
                  <a:tcPr marL="7620" marR="7620" marT="7620" marB="0" anchor="b">
                    <a:lnL w="25400" cap="flat" cmpd="dbl" algn="ctr">
                      <a:solidFill>
                        <a:srgbClr val="3F3F3F"/>
                      </a:solidFill>
                      <a:prstDash val="solid"/>
                      <a:round/>
                      <a:headEnd type="none" w="med" len="med"/>
                      <a:tailEnd type="none" w="med" len="med"/>
                    </a:lnL>
                    <a:lnR w="25400" cap="flat" cmpd="dbl" algn="ctr">
                      <a:solidFill>
                        <a:srgbClr val="3F3F3F"/>
                      </a:solidFill>
                      <a:prstDash val="solid"/>
                      <a:round/>
                      <a:headEnd type="none" w="med" len="med"/>
                      <a:tailEnd type="none" w="med" len="med"/>
                    </a:lnR>
                    <a:lnT w="25400" cap="flat" cmpd="dbl" algn="ctr">
                      <a:solidFill>
                        <a:srgbClr val="3F3F3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A5A5A5"/>
                    </a:solidFill>
                  </a:tcPr>
                </a:tc>
                <a:extLst>
                  <a:ext uri="{0D108BD9-81ED-4DB2-BD59-A6C34878D82A}">
                    <a16:rowId xmlns:a16="http://schemas.microsoft.com/office/drawing/2014/main" val="3576707240"/>
                  </a:ext>
                </a:extLst>
              </a:tr>
              <a:tr h="435428">
                <a:tc>
                  <a:txBody>
                    <a:bodyPr/>
                    <a:lstStyle/>
                    <a:p>
                      <a:pPr algn="ctr" fontAlgn="b"/>
                      <a:r>
                        <a:rPr lang="en-US" sz="2400" b="0" i="0" u="none" strike="noStrike" dirty="0">
                          <a:solidFill>
                            <a:srgbClr val="006100"/>
                          </a:solidFill>
                          <a:effectLst/>
                          <a:latin typeface="Calibri" panose="020F0502020204030204" pitchFamily="34" charset="0"/>
                        </a:rPr>
                        <a:t>Mean</a:t>
                      </a:r>
                    </a:p>
                  </a:txBody>
                  <a:tcPr marL="7620" marR="7620" marT="7620" marB="0" anchor="b">
                    <a:lnL>
                      <a:noFill/>
                    </a:lnL>
                    <a:lnR w="6350" cap="flat" cmpd="sng" algn="ctr">
                      <a:solidFill>
                        <a:srgbClr val="7F7F7F"/>
                      </a:solidFill>
                      <a:prstDash val="solid"/>
                      <a:round/>
                      <a:headEnd type="none" w="med" len="med"/>
                      <a:tailEnd type="none" w="med" len="med"/>
                    </a:lnR>
                    <a:lnT w="25400" cap="flat" cmpd="dbl" algn="ctr">
                      <a:solidFill>
                        <a:srgbClr val="3F3F3F"/>
                      </a:solidFill>
                      <a:prstDash val="solid"/>
                      <a:round/>
                      <a:headEnd type="none" w="med" len="med"/>
                      <a:tailEnd type="none" w="med" len="med"/>
                    </a:lnT>
                    <a:lnB>
                      <a:noFill/>
                    </a:lnB>
                    <a:solidFill>
                      <a:srgbClr val="C6EFCE"/>
                    </a:solidFill>
                  </a:tcPr>
                </a:tc>
                <a:tc>
                  <a:txBody>
                    <a:bodyPr/>
                    <a:lstStyle/>
                    <a:p>
                      <a:pPr algn="ctr" fontAlgn="b"/>
                      <a:r>
                        <a:rPr lang="en-US" sz="2400" b="1" i="0" u="none" strike="noStrike" dirty="0">
                          <a:solidFill>
                            <a:srgbClr val="FA7D00"/>
                          </a:solidFill>
                          <a:effectLst/>
                          <a:latin typeface="Calibri" panose="020F0502020204030204" pitchFamily="34" charset="0"/>
                        </a:rPr>
                        <a:t>5.120954</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val="3810651509"/>
                  </a:ext>
                </a:extLst>
              </a:tr>
              <a:tr h="418011">
                <a:tc>
                  <a:txBody>
                    <a:bodyPr/>
                    <a:lstStyle/>
                    <a:p>
                      <a:pPr algn="ctr" fontAlgn="b"/>
                      <a:r>
                        <a:rPr lang="en-US" sz="2400" b="0" i="0" u="none" strike="noStrike" dirty="0">
                          <a:solidFill>
                            <a:srgbClr val="006100"/>
                          </a:solidFill>
                          <a:effectLst/>
                          <a:latin typeface="Calibri" panose="020F0502020204030204" pitchFamily="34" charset="0"/>
                        </a:rPr>
                        <a:t>Max</a:t>
                      </a:r>
                    </a:p>
                  </a:txBody>
                  <a:tcPr marL="7620" marR="7620" marT="7620" marB="0" anchor="b">
                    <a:lnL>
                      <a:noFill/>
                    </a:lnL>
                    <a:lnR w="6350" cap="flat" cmpd="sng" algn="ctr">
                      <a:solidFill>
                        <a:srgbClr val="7F7F7F"/>
                      </a:solidFill>
                      <a:prstDash val="solid"/>
                      <a:round/>
                      <a:headEnd type="none" w="med" len="med"/>
                      <a:tailEnd type="none" w="med" len="med"/>
                    </a:lnR>
                    <a:lnT>
                      <a:noFill/>
                    </a:lnT>
                    <a:lnB>
                      <a:noFill/>
                    </a:lnB>
                    <a:solidFill>
                      <a:srgbClr val="C6EFCE"/>
                    </a:solidFill>
                  </a:tcPr>
                </a:tc>
                <a:tc>
                  <a:txBody>
                    <a:bodyPr/>
                    <a:lstStyle/>
                    <a:p>
                      <a:pPr algn="ctr" fontAlgn="b"/>
                      <a:r>
                        <a:rPr lang="en-US" sz="2400" b="1" i="0" u="none" strike="noStrike" dirty="0">
                          <a:solidFill>
                            <a:srgbClr val="FA7D00"/>
                          </a:solidFill>
                          <a:effectLst/>
                          <a:latin typeface="Calibri" panose="020F0502020204030204" pitchFamily="34" charset="0"/>
                        </a:rPr>
                        <a:t>11.35346</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val="4142990781"/>
                  </a:ext>
                </a:extLst>
              </a:tr>
              <a:tr h="418011">
                <a:tc>
                  <a:txBody>
                    <a:bodyPr/>
                    <a:lstStyle/>
                    <a:p>
                      <a:pPr algn="ctr" fontAlgn="b"/>
                      <a:r>
                        <a:rPr lang="en-US" sz="2400" b="0" i="0" u="none" strike="noStrike" dirty="0">
                          <a:solidFill>
                            <a:srgbClr val="006100"/>
                          </a:solidFill>
                          <a:effectLst/>
                          <a:latin typeface="Calibri" panose="020F0502020204030204" pitchFamily="34" charset="0"/>
                        </a:rPr>
                        <a:t>Min</a:t>
                      </a:r>
                    </a:p>
                  </a:txBody>
                  <a:tcPr marL="7620" marR="7620" marT="7620" marB="0" anchor="b">
                    <a:lnL>
                      <a:noFill/>
                    </a:lnL>
                    <a:lnR w="6350" cap="flat" cmpd="sng" algn="ctr">
                      <a:solidFill>
                        <a:srgbClr val="7F7F7F"/>
                      </a:solidFill>
                      <a:prstDash val="solid"/>
                      <a:round/>
                      <a:headEnd type="none" w="med" len="med"/>
                      <a:tailEnd type="none" w="med" len="med"/>
                    </a:lnR>
                    <a:lnT>
                      <a:noFill/>
                    </a:lnT>
                    <a:lnB>
                      <a:noFill/>
                    </a:lnB>
                    <a:solidFill>
                      <a:srgbClr val="C6EFCE"/>
                    </a:solidFill>
                  </a:tcPr>
                </a:tc>
                <a:tc>
                  <a:txBody>
                    <a:bodyPr/>
                    <a:lstStyle/>
                    <a:p>
                      <a:pPr algn="ctr" fontAlgn="b"/>
                      <a:r>
                        <a:rPr lang="en-US" sz="2400" b="1" i="0" u="none" strike="noStrike" dirty="0">
                          <a:solidFill>
                            <a:srgbClr val="FA7D00"/>
                          </a:solidFill>
                          <a:effectLst/>
                          <a:latin typeface="Calibri" panose="020F0502020204030204" pitchFamily="34" charset="0"/>
                        </a:rPr>
                        <a:t>0.468373</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val="4229166538"/>
                  </a:ext>
                </a:extLst>
              </a:tr>
            </a:tbl>
          </a:graphicData>
        </a:graphic>
      </p:graphicFrame>
      <p:sp>
        <p:nvSpPr>
          <p:cNvPr id="6" name="Text Placeholder 5"/>
          <p:cNvSpPr>
            <a:spLocks noGrp="1"/>
          </p:cNvSpPr>
          <p:nvPr>
            <p:ph type="body" idx="1"/>
          </p:nvPr>
        </p:nvSpPr>
        <p:spPr/>
        <p:txBody>
          <a:bodyPr/>
          <a:lstStyle/>
          <a:p>
            <a:r>
              <a:rPr lang="en-US" dirty="0"/>
              <a:t>Military Expenditure:</a:t>
            </a:r>
          </a:p>
        </p:txBody>
      </p:sp>
      <p:graphicFrame>
        <p:nvGraphicFramePr>
          <p:cNvPr id="12" name="Content Placeholder 11"/>
          <p:cNvGraphicFramePr>
            <a:graphicFrameLocks noGrp="1"/>
          </p:cNvGraphicFramePr>
          <p:nvPr>
            <p:ph sz="half" idx="2"/>
            <p:extLst>
              <p:ext uri="{D42A27DB-BD31-4B8C-83A1-F6EECF244321}">
                <p14:modId xmlns:p14="http://schemas.microsoft.com/office/powerpoint/2010/main" val="232787426"/>
              </p:ext>
            </p:extLst>
          </p:nvPr>
        </p:nvGraphicFramePr>
        <p:xfrm>
          <a:off x="1793966" y="1981200"/>
          <a:ext cx="2856412" cy="1509936"/>
        </p:xfrm>
        <a:graphic>
          <a:graphicData uri="http://schemas.openxmlformats.org/drawingml/2006/table">
            <a:tbl>
              <a:tblPr/>
              <a:tblGrid>
                <a:gridCol w="1449978">
                  <a:extLst>
                    <a:ext uri="{9D8B030D-6E8A-4147-A177-3AD203B41FA5}">
                      <a16:colId xmlns:a16="http://schemas.microsoft.com/office/drawing/2014/main" val="1758490590"/>
                    </a:ext>
                  </a:extLst>
                </a:gridCol>
                <a:gridCol w="1406434">
                  <a:extLst>
                    <a:ext uri="{9D8B030D-6E8A-4147-A177-3AD203B41FA5}">
                      <a16:colId xmlns:a16="http://schemas.microsoft.com/office/drawing/2014/main" val="2359250330"/>
                    </a:ext>
                  </a:extLst>
                </a:gridCol>
              </a:tblGrid>
              <a:tr h="383089">
                <a:tc>
                  <a:txBody>
                    <a:bodyPr/>
                    <a:lstStyle/>
                    <a:p>
                      <a:pPr algn="l" fontAlgn="b"/>
                      <a:r>
                        <a:rPr lang="en-US" sz="1100" b="1" i="0" u="none" strike="noStrike" dirty="0">
                          <a:solidFill>
                            <a:srgbClr val="FFFFFF"/>
                          </a:solidFill>
                          <a:effectLst/>
                          <a:latin typeface="Calibri" panose="020F0502020204030204" pitchFamily="34" charset="0"/>
                        </a:rPr>
                        <a:t> </a:t>
                      </a:r>
                    </a:p>
                  </a:txBody>
                  <a:tcPr marL="7620" marR="7620" marT="7620" marB="0" anchor="b">
                    <a:lnL w="25400" cap="flat" cmpd="dbl" algn="ctr">
                      <a:solidFill>
                        <a:srgbClr val="3F3F3F"/>
                      </a:solidFill>
                      <a:prstDash val="solid"/>
                      <a:round/>
                      <a:headEnd type="none" w="med" len="med"/>
                      <a:tailEnd type="none" w="med" len="med"/>
                    </a:lnL>
                    <a:lnR w="25400" cap="flat" cmpd="dbl" algn="ctr">
                      <a:solidFill>
                        <a:srgbClr val="3F3F3F"/>
                      </a:solidFill>
                      <a:prstDash val="solid"/>
                      <a:round/>
                      <a:headEnd type="none" w="med" len="med"/>
                      <a:tailEnd type="none" w="med" len="med"/>
                    </a:lnR>
                    <a:lnT w="25400" cap="flat" cmpd="dbl" algn="ctr">
                      <a:solidFill>
                        <a:srgbClr val="3F3F3F"/>
                      </a:solidFill>
                      <a:prstDash val="solid"/>
                      <a:round/>
                      <a:headEnd type="none" w="med" len="med"/>
                      <a:tailEnd type="none" w="med" len="med"/>
                    </a:lnT>
                    <a:lnB w="25400" cap="flat" cmpd="dbl" algn="ctr">
                      <a:solidFill>
                        <a:srgbClr val="3F3F3F"/>
                      </a:solidFill>
                      <a:prstDash val="solid"/>
                      <a:round/>
                      <a:headEnd type="none" w="med" len="med"/>
                      <a:tailEnd type="none" w="med" len="med"/>
                    </a:lnB>
                    <a:solidFill>
                      <a:srgbClr val="A5A5A5"/>
                    </a:solidFill>
                  </a:tcPr>
                </a:tc>
                <a:tc>
                  <a:txBody>
                    <a:bodyPr/>
                    <a:lstStyle/>
                    <a:p>
                      <a:pPr algn="ctr" fontAlgn="b"/>
                      <a:r>
                        <a:rPr lang="en-US" sz="2800" b="1" i="0" u="none" strike="noStrike" dirty="0">
                          <a:solidFill>
                            <a:srgbClr val="FFFFFF"/>
                          </a:solidFill>
                          <a:effectLst>
                            <a:outerShdw blurRad="38100" dist="38100" dir="2700000" algn="tl">
                              <a:srgbClr val="000000">
                                <a:alpha val="43137"/>
                              </a:srgbClr>
                            </a:outerShdw>
                          </a:effectLst>
                          <a:latin typeface="Calibri" panose="020F0502020204030204" pitchFamily="34" charset="0"/>
                        </a:rPr>
                        <a:t>Measure</a:t>
                      </a:r>
                    </a:p>
                  </a:txBody>
                  <a:tcPr marL="7620" marR="7620" marT="7620" marB="0" anchor="b">
                    <a:lnL w="25400" cap="flat" cmpd="dbl" algn="ctr">
                      <a:solidFill>
                        <a:srgbClr val="3F3F3F"/>
                      </a:solidFill>
                      <a:prstDash val="solid"/>
                      <a:round/>
                      <a:headEnd type="none" w="med" len="med"/>
                      <a:tailEnd type="none" w="med" len="med"/>
                    </a:lnL>
                    <a:lnR w="25400" cap="flat" cmpd="dbl" algn="ctr">
                      <a:solidFill>
                        <a:srgbClr val="3F3F3F"/>
                      </a:solidFill>
                      <a:prstDash val="solid"/>
                      <a:round/>
                      <a:headEnd type="none" w="med" len="med"/>
                      <a:tailEnd type="none" w="med" len="med"/>
                    </a:lnR>
                    <a:lnT w="25400" cap="flat" cmpd="dbl" algn="ctr">
                      <a:solidFill>
                        <a:srgbClr val="3F3F3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A5A5A5"/>
                    </a:solidFill>
                  </a:tcPr>
                </a:tc>
                <a:extLst>
                  <a:ext uri="{0D108BD9-81ED-4DB2-BD59-A6C34878D82A}">
                    <a16:rowId xmlns:a16="http://schemas.microsoft.com/office/drawing/2014/main" val="3796197805"/>
                  </a:ext>
                </a:extLst>
              </a:tr>
              <a:tr h="368354">
                <a:tc>
                  <a:txBody>
                    <a:bodyPr/>
                    <a:lstStyle/>
                    <a:p>
                      <a:pPr algn="ctr" fontAlgn="b"/>
                      <a:r>
                        <a:rPr lang="en-US" sz="2000" b="0" i="0" u="none" strike="noStrike" dirty="0">
                          <a:solidFill>
                            <a:srgbClr val="006100"/>
                          </a:solidFill>
                          <a:effectLst/>
                          <a:latin typeface="Calibri" panose="020F0502020204030204" pitchFamily="34" charset="0"/>
                        </a:rPr>
                        <a:t>Mean</a:t>
                      </a:r>
                    </a:p>
                  </a:txBody>
                  <a:tcPr marL="7620" marR="7620" marT="7620" marB="0" anchor="b">
                    <a:lnL>
                      <a:noFill/>
                    </a:lnL>
                    <a:lnR w="6350" cap="flat" cmpd="sng" algn="ctr">
                      <a:solidFill>
                        <a:srgbClr val="7F7F7F"/>
                      </a:solidFill>
                      <a:prstDash val="solid"/>
                      <a:round/>
                      <a:headEnd type="none" w="med" len="med"/>
                      <a:tailEnd type="none" w="med" len="med"/>
                    </a:lnR>
                    <a:lnT w="25400" cap="flat" cmpd="dbl" algn="ctr">
                      <a:solidFill>
                        <a:srgbClr val="3F3F3F"/>
                      </a:solidFill>
                      <a:prstDash val="solid"/>
                      <a:round/>
                      <a:headEnd type="none" w="med" len="med"/>
                      <a:tailEnd type="none" w="med" len="med"/>
                    </a:lnT>
                    <a:lnB>
                      <a:noFill/>
                    </a:lnB>
                    <a:solidFill>
                      <a:srgbClr val="C6EFCE"/>
                    </a:solidFill>
                  </a:tcPr>
                </a:tc>
                <a:tc>
                  <a:txBody>
                    <a:bodyPr/>
                    <a:lstStyle/>
                    <a:p>
                      <a:pPr algn="ctr" fontAlgn="b"/>
                      <a:r>
                        <a:rPr lang="en-US" sz="2000" b="1" i="0" u="none" strike="noStrike" dirty="0">
                          <a:solidFill>
                            <a:srgbClr val="FA7D00"/>
                          </a:solidFill>
                          <a:effectLst/>
                          <a:latin typeface="Calibri" panose="020F0502020204030204" pitchFamily="34" charset="0"/>
                        </a:rPr>
                        <a:t>5.138579</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val="143093802"/>
                  </a:ext>
                </a:extLst>
              </a:tr>
              <a:tr h="353621">
                <a:tc>
                  <a:txBody>
                    <a:bodyPr/>
                    <a:lstStyle/>
                    <a:p>
                      <a:pPr algn="ctr" fontAlgn="b"/>
                      <a:r>
                        <a:rPr lang="en-US" sz="2000" b="0" i="0" u="none" strike="noStrike" dirty="0">
                          <a:solidFill>
                            <a:srgbClr val="006100"/>
                          </a:solidFill>
                          <a:effectLst/>
                          <a:latin typeface="Calibri" panose="020F0502020204030204" pitchFamily="34" charset="0"/>
                        </a:rPr>
                        <a:t>Max</a:t>
                      </a:r>
                    </a:p>
                  </a:txBody>
                  <a:tcPr marL="7620" marR="7620" marT="7620" marB="0" anchor="b">
                    <a:lnL>
                      <a:noFill/>
                    </a:lnL>
                    <a:lnR w="6350" cap="flat" cmpd="sng" algn="ctr">
                      <a:solidFill>
                        <a:srgbClr val="7F7F7F"/>
                      </a:solidFill>
                      <a:prstDash val="solid"/>
                      <a:round/>
                      <a:headEnd type="none" w="med" len="med"/>
                      <a:tailEnd type="none" w="med" len="med"/>
                    </a:lnR>
                    <a:lnT>
                      <a:noFill/>
                    </a:lnT>
                    <a:lnB>
                      <a:noFill/>
                    </a:lnB>
                    <a:solidFill>
                      <a:srgbClr val="C6EFCE"/>
                    </a:solidFill>
                  </a:tcPr>
                </a:tc>
                <a:tc>
                  <a:txBody>
                    <a:bodyPr/>
                    <a:lstStyle/>
                    <a:p>
                      <a:pPr algn="ctr" fontAlgn="b"/>
                      <a:r>
                        <a:rPr lang="en-US" sz="2000" b="1" i="0" u="none" strike="noStrike" dirty="0">
                          <a:solidFill>
                            <a:srgbClr val="FA7D00"/>
                          </a:solidFill>
                          <a:effectLst/>
                          <a:latin typeface="Calibri" panose="020F0502020204030204" pitchFamily="34" charset="0"/>
                        </a:rPr>
                        <a:t>6.35346</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val="1694651967"/>
                  </a:ext>
                </a:extLst>
              </a:tr>
              <a:tr h="353621">
                <a:tc>
                  <a:txBody>
                    <a:bodyPr/>
                    <a:lstStyle/>
                    <a:p>
                      <a:pPr algn="ctr" fontAlgn="b"/>
                      <a:r>
                        <a:rPr lang="en-US" sz="2000" b="0" i="0" u="none" strike="noStrike" dirty="0">
                          <a:solidFill>
                            <a:srgbClr val="006100"/>
                          </a:solidFill>
                          <a:effectLst/>
                          <a:latin typeface="Calibri" panose="020F0502020204030204" pitchFamily="34" charset="0"/>
                        </a:rPr>
                        <a:t>Min</a:t>
                      </a:r>
                    </a:p>
                  </a:txBody>
                  <a:tcPr marL="7620" marR="7620" marT="7620" marB="0" anchor="b">
                    <a:lnL>
                      <a:noFill/>
                    </a:lnL>
                    <a:lnR w="6350" cap="flat" cmpd="sng" algn="ctr">
                      <a:solidFill>
                        <a:srgbClr val="7F7F7F"/>
                      </a:solidFill>
                      <a:prstDash val="solid"/>
                      <a:round/>
                      <a:headEnd type="none" w="med" len="med"/>
                      <a:tailEnd type="none" w="med" len="med"/>
                    </a:lnR>
                    <a:lnT>
                      <a:noFill/>
                    </a:lnT>
                    <a:lnB>
                      <a:noFill/>
                    </a:lnB>
                    <a:solidFill>
                      <a:srgbClr val="C6EFCE"/>
                    </a:solidFill>
                  </a:tcPr>
                </a:tc>
                <a:tc>
                  <a:txBody>
                    <a:bodyPr/>
                    <a:lstStyle/>
                    <a:p>
                      <a:pPr algn="ctr" fontAlgn="b"/>
                      <a:r>
                        <a:rPr lang="en-US" sz="2000" b="1" i="0" u="none" strike="noStrike" dirty="0">
                          <a:solidFill>
                            <a:srgbClr val="FA7D00"/>
                          </a:solidFill>
                          <a:effectLst/>
                          <a:latin typeface="Calibri" panose="020F0502020204030204" pitchFamily="34" charset="0"/>
                        </a:rPr>
                        <a:t>3.265224</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extLst>
                  <a:ext uri="{0D108BD9-81ED-4DB2-BD59-A6C34878D82A}">
                    <a16:rowId xmlns:a16="http://schemas.microsoft.com/office/drawing/2014/main" val="539930976"/>
                  </a:ext>
                </a:extLst>
              </a:tr>
            </a:tbl>
          </a:graphicData>
        </a:graphic>
      </p:graphicFrame>
      <p:graphicFrame>
        <p:nvGraphicFramePr>
          <p:cNvPr id="10" name="Picture Placeholder 9"/>
          <p:cNvGraphicFramePr>
            <a:graphicFrameLocks noGrp="1"/>
          </p:cNvGraphicFramePr>
          <p:nvPr>
            <p:ph type="pic" sz="quarter" idx="14"/>
            <p:extLst>
              <p:ext uri="{D42A27DB-BD31-4B8C-83A1-F6EECF244321}">
                <p14:modId xmlns:p14="http://schemas.microsoft.com/office/powerpoint/2010/main" val="2918151843"/>
              </p:ext>
            </p:extLst>
          </p:nvPr>
        </p:nvGraphicFramePr>
        <p:xfrm>
          <a:off x="371475" y="3757613"/>
          <a:ext cx="6011863" cy="240188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Picture Placeholder 10"/>
          <p:cNvGraphicFramePr>
            <a:graphicFrameLocks noGrp="1"/>
          </p:cNvGraphicFramePr>
          <p:nvPr>
            <p:ph type="pic" sz="quarter" idx="13"/>
            <p:extLst>
              <p:ext uri="{D42A27DB-BD31-4B8C-83A1-F6EECF244321}">
                <p14:modId xmlns:p14="http://schemas.microsoft.com/office/powerpoint/2010/main" val="213723104"/>
              </p:ext>
            </p:extLst>
          </p:nvPr>
        </p:nvGraphicFramePr>
        <p:xfrm>
          <a:off x="5880100" y="1271588"/>
          <a:ext cx="6011863" cy="2400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27006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pattFill prst="wdUpDiag">
          <a:fgClr>
            <a:srgbClr val="0070C0"/>
          </a:fgClr>
          <a:bgClr>
            <a:schemeClr val="accent1"/>
          </a:bgClr>
        </a:patt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p:txBody>
          <a:bodyPr/>
          <a:lstStyle/>
          <a:p>
            <a:r>
              <a:rPr lang="en-US" dirty="0"/>
              <a:t>URBAN v/s RURAL:</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p:txBody>
          <a:bodyPr/>
          <a:lstStyle/>
          <a:p>
            <a:pPr algn="just"/>
            <a:r>
              <a:rPr lang="en-US" dirty="0"/>
              <a:t>The graph clearly represent that urban population is growing at a faster rate than rural population yearly.</a:t>
            </a:r>
          </a:p>
          <a:p>
            <a:pPr algn="just"/>
            <a:r>
              <a:rPr lang="en-US" dirty="0"/>
              <a:t>Average Rural Growth Rate : 2.31</a:t>
            </a:r>
          </a:p>
          <a:p>
            <a:pPr algn="just"/>
            <a:r>
              <a:rPr lang="en-US" dirty="0"/>
              <a:t>Average Urban Growth Rate : 3.54</a:t>
            </a: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p:txBody>
          <a:bodyPr/>
          <a:lstStyle/>
          <a:p>
            <a:fld id="{03DC2DEF-D2FE-4B45-ABA4-9F153FD1C98A}" type="slidenum">
              <a:rPr lang="en-US" smtClean="0"/>
              <a:t>14</a:t>
            </a:fld>
            <a:endParaRPr lang="en-US" dirty="0"/>
          </a:p>
        </p:txBody>
      </p:sp>
      <p:graphicFrame>
        <p:nvGraphicFramePr>
          <p:cNvPr id="8" name="Chart 7"/>
          <p:cNvGraphicFramePr>
            <a:graphicFrameLocks/>
          </p:cNvGraphicFramePr>
          <p:nvPr>
            <p:extLst>
              <p:ext uri="{D42A27DB-BD31-4B8C-83A1-F6EECF244321}">
                <p14:modId xmlns:p14="http://schemas.microsoft.com/office/powerpoint/2010/main" val="1966399326"/>
              </p:ext>
            </p:extLst>
          </p:nvPr>
        </p:nvGraphicFramePr>
        <p:xfrm>
          <a:off x="380719" y="883276"/>
          <a:ext cx="5916025" cy="499001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00311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3143" y="39916"/>
            <a:ext cx="10694126" cy="775787"/>
          </a:xfrm>
        </p:spPr>
        <p:txBody>
          <a:bodyPr/>
          <a:lstStyle/>
          <a:p>
            <a:r>
              <a:rPr lang="en-US" dirty="0"/>
              <a:t>Regression Model to predict Growth Rates:</a:t>
            </a:r>
          </a:p>
        </p:txBody>
      </p:sp>
      <p:sp>
        <p:nvSpPr>
          <p:cNvPr id="3" name="Content Placeholder 2"/>
          <p:cNvSpPr>
            <a:spLocks noGrp="1"/>
          </p:cNvSpPr>
          <p:nvPr>
            <p:ph idx="1"/>
          </p:nvPr>
        </p:nvSpPr>
        <p:spPr>
          <a:xfrm>
            <a:off x="7471953" y="1175497"/>
            <a:ext cx="4541927" cy="4827611"/>
          </a:xfrm>
        </p:spPr>
        <p:txBody>
          <a:bodyPr/>
          <a:lstStyle/>
          <a:p>
            <a:r>
              <a:rPr lang="en-US" dirty="0"/>
              <a:t>Analysis shows that Urban population growth rate is decreasing for past few years and for same  rural is going on a constant rate. </a:t>
            </a:r>
          </a:p>
          <a:p>
            <a:endParaRPr lang="en-US" dirty="0"/>
          </a:p>
          <a:p>
            <a:r>
              <a:rPr lang="en-US" dirty="0"/>
              <a:t>So, by this multiple regression model of growth rates we can predict that in near future both will go on an average of same rate.</a:t>
            </a:r>
          </a:p>
          <a:p>
            <a:endParaRPr lang="en-US" dirty="0"/>
          </a:p>
          <a:p>
            <a:r>
              <a:rPr lang="en-US" dirty="0"/>
              <a:t>Correlation is 0.9 , showing that both will move on in same direction overall.</a:t>
            </a:r>
          </a:p>
        </p:txBody>
      </p:sp>
      <p:sp>
        <p:nvSpPr>
          <p:cNvPr id="4" name="Slide Number Placeholder 3"/>
          <p:cNvSpPr>
            <a:spLocks noGrp="1"/>
          </p:cNvSpPr>
          <p:nvPr>
            <p:ph type="sldNum" sz="quarter" idx="12"/>
          </p:nvPr>
        </p:nvSpPr>
        <p:spPr/>
        <p:txBody>
          <a:bodyPr/>
          <a:lstStyle/>
          <a:p>
            <a:fld id="{03DC2DEF-D2FE-4B45-ABA4-9F153FD1C98A}" type="slidenum">
              <a:rPr lang="en-US" smtClean="0"/>
              <a:t>15</a:t>
            </a:fld>
            <a:endParaRPr lang="en-US" dirty="0"/>
          </a:p>
        </p:txBody>
      </p:sp>
      <p:graphicFrame>
        <p:nvGraphicFramePr>
          <p:cNvPr id="6" name="Picture Placeholder 5"/>
          <p:cNvGraphicFramePr>
            <a:graphicFrameLocks noGrp="1"/>
          </p:cNvGraphicFramePr>
          <p:nvPr>
            <p:ph type="pic" sz="quarter" idx="13"/>
            <p:extLst>
              <p:ext uri="{D42A27DB-BD31-4B8C-83A1-F6EECF244321}">
                <p14:modId xmlns:p14="http://schemas.microsoft.com/office/powerpoint/2010/main" val="3006164019"/>
              </p:ext>
            </p:extLst>
          </p:nvPr>
        </p:nvGraphicFramePr>
        <p:xfrm>
          <a:off x="653143" y="1024708"/>
          <a:ext cx="6696891" cy="4978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64862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548860" y="843233"/>
            <a:ext cx="5272764" cy="4588459"/>
          </a:xfrm>
        </p:spPr>
        <p:txBody>
          <a:bodyPr/>
          <a:lstStyle/>
          <a:p>
            <a:pPr algn="just"/>
            <a:r>
              <a:rPr lang="en-US" dirty="0"/>
              <a:t>Since after discussing the growth rate we have to take a look at death rate percentage collected over from different areas of country and it shows that the death rate is exponentially decreasing as it was in the beginning(collected over 1000 persons per area).</a:t>
            </a:r>
          </a:p>
          <a:p>
            <a:pPr algn="just"/>
            <a:endParaRPr lang="en-US" dirty="0"/>
          </a:p>
          <a:p>
            <a:pPr algn="just"/>
            <a:r>
              <a:rPr lang="en-US" dirty="0"/>
              <a:t> On average uptil yet 11.37% is death rate with SD of 3.6.</a:t>
            </a:r>
          </a:p>
          <a:p>
            <a:pPr algn="just"/>
            <a:endParaRPr lang="en-US" dirty="0"/>
          </a:p>
          <a:p>
            <a:pPr algn="just"/>
            <a:r>
              <a:rPr lang="en-US" dirty="0"/>
              <a:t>We can see for the past 20 years as well rate is decreasing but not at the greater rate as it was before with an average of 7.54% and SD of 0.5.</a:t>
            </a:r>
          </a:p>
        </p:txBody>
      </p:sp>
      <p:sp>
        <p:nvSpPr>
          <p:cNvPr id="4" name="Slide Number Placeholder 3"/>
          <p:cNvSpPr>
            <a:spLocks noGrp="1"/>
          </p:cNvSpPr>
          <p:nvPr>
            <p:ph type="sldNum" sz="quarter" idx="12"/>
          </p:nvPr>
        </p:nvSpPr>
        <p:spPr/>
        <p:txBody>
          <a:bodyPr/>
          <a:lstStyle/>
          <a:p>
            <a:fld id="{03DC2DEF-D2FE-4B45-ABA4-9F153FD1C98A}" type="slidenum">
              <a:rPr lang="en-US" smtClean="0"/>
              <a:t>16</a:t>
            </a:fld>
            <a:endParaRPr lang="en-US" dirty="0"/>
          </a:p>
        </p:txBody>
      </p:sp>
      <p:graphicFrame>
        <p:nvGraphicFramePr>
          <p:cNvPr id="6" name="Picture Placeholder 5"/>
          <p:cNvGraphicFramePr>
            <a:graphicFrameLocks noGrp="1"/>
          </p:cNvGraphicFramePr>
          <p:nvPr>
            <p:ph type="pic" sz="quarter" idx="13"/>
            <p:extLst>
              <p:ext uri="{D42A27DB-BD31-4B8C-83A1-F6EECF244321}">
                <p14:modId xmlns:p14="http://schemas.microsoft.com/office/powerpoint/2010/main" val="3044503773"/>
              </p:ext>
            </p:extLst>
          </p:nvPr>
        </p:nvGraphicFramePr>
        <p:xfrm>
          <a:off x="351694" y="141794"/>
          <a:ext cx="5546688" cy="361629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p:cNvGraphicFramePr>
            <a:graphicFrameLocks/>
          </p:cNvGraphicFramePr>
          <p:nvPr>
            <p:extLst>
              <p:ext uri="{D42A27DB-BD31-4B8C-83A1-F6EECF244321}">
                <p14:modId xmlns:p14="http://schemas.microsoft.com/office/powerpoint/2010/main" val="4145239683"/>
              </p:ext>
            </p:extLst>
          </p:nvPr>
        </p:nvGraphicFramePr>
        <p:xfrm>
          <a:off x="351694" y="3838778"/>
          <a:ext cx="5546688"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82597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Population Ratios</a:t>
            </a:r>
          </a:p>
        </p:txBody>
      </p:sp>
      <p:sp>
        <p:nvSpPr>
          <p:cNvPr id="3" name="Content Placeholder 2"/>
          <p:cNvSpPr>
            <a:spLocks noGrp="1"/>
          </p:cNvSpPr>
          <p:nvPr>
            <p:ph idx="1"/>
          </p:nvPr>
        </p:nvSpPr>
        <p:spPr/>
        <p:txBody>
          <a:bodyPr/>
          <a:lstStyle/>
          <a:p>
            <a:r>
              <a:rPr lang="en-US" dirty="0"/>
              <a:t>This shows that early female population was greater than that of male ratio during first half.</a:t>
            </a:r>
          </a:p>
          <a:p>
            <a:endParaRPr lang="en-US" dirty="0"/>
          </a:p>
          <a:p>
            <a:r>
              <a:rPr lang="en-US" dirty="0"/>
              <a:t>But now going at a constant rate separately for a decent amount of time.</a:t>
            </a:r>
          </a:p>
          <a:p>
            <a:endParaRPr lang="en-US" dirty="0"/>
          </a:p>
          <a:p>
            <a:r>
              <a:rPr lang="en-US" dirty="0"/>
              <a:t>Further on next slide….</a:t>
            </a:r>
          </a:p>
        </p:txBody>
      </p:sp>
      <p:sp>
        <p:nvSpPr>
          <p:cNvPr id="4" name="Slide Number Placeholder 3"/>
          <p:cNvSpPr>
            <a:spLocks noGrp="1"/>
          </p:cNvSpPr>
          <p:nvPr>
            <p:ph type="sldNum" sz="quarter" idx="12"/>
          </p:nvPr>
        </p:nvSpPr>
        <p:spPr/>
        <p:txBody>
          <a:bodyPr/>
          <a:lstStyle/>
          <a:p>
            <a:fld id="{03DC2DEF-D2FE-4B45-ABA4-9F153FD1C98A}" type="slidenum">
              <a:rPr lang="en-US" smtClean="0"/>
              <a:t>17</a:t>
            </a:fld>
            <a:endParaRPr lang="en-US" dirty="0"/>
          </a:p>
        </p:txBody>
      </p:sp>
      <p:graphicFrame>
        <p:nvGraphicFramePr>
          <p:cNvPr id="6" name="Picture Placeholder 5"/>
          <p:cNvGraphicFramePr>
            <a:graphicFrameLocks noGrp="1"/>
          </p:cNvGraphicFramePr>
          <p:nvPr>
            <p:ph type="pic" sz="quarter" idx="13"/>
            <p:extLst>
              <p:ext uri="{D42A27DB-BD31-4B8C-83A1-F6EECF244321}">
                <p14:modId xmlns:p14="http://schemas.microsoft.com/office/powerpoint/2010/main" val="611703657"/>
              </p:ext>
            </p:extLst>
          </p:nvPr>
        </p:nvGraphicFramePr>
        <p:xfrm>
          <a:off x="6096000" y="1460500"/>
          <a:ext cx="6035040" cy="47402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48605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5"/>
          </p:nvPr>
        </p:nvSpPr>
        <p:spPr/>
        <p:txBody>
          <a:bodyPr/>
          <a:lstStyle/>
          <a:p>
            <a:endParaRPr lang="en-US" dirty="0"/>
          </a:p>
        </p:txBody>
      </p:sp>
      <p:sp>
        <p:nvSpPr>
          <p:cNvPr id="5" name="Text Placeholder 4"/>
          <p:cNvSpPr>
            <a:spLocks noGrp="1"/>
          </p:cNvSpPr>
          <p:nvPr>
            <p:ph type="body" sz="quarter" idx="16"/>
          </p:nvPr>
        </p:nvSpPr>
        <p:spPr/>
        <p:txBody>
          <a:bodyPr/>
          <a:lstStyle/>
          <a:p>
            <a:endParaRPr lang="en-US" dirty="0"/>
          </a:p>
        </p:txBody>
      </p:sp>
      <mc:AlternateContent xmlns:mc="http://schemas.openxmlformats.org/markup-compatibility/2006" xmlns:cx1="http://schemas.microsoft.com/office/drawing/2015/9/8/chartex">
        <mc:Choice Requires="cx1">
          <p:graphicFrame>
            <p:nvGraphicFramePr>
              <p:cNvPr id="6" name="Picture Placeholder 5"/>
              <p:cNvGraphicFramePr>
                <a:graphicFrameLocks noGrp="1"/>
              </p:cNvGraphicFramePr>
              <p:nvPr>
                <p:ph type="pic" sz="quarter" idx="13"/>
                <p:extLst>
                  <p:ext uri="{D42A27DB-BD31-4B8C-83A1-F6EECF244321}">
                    <p14:modId xmlns:p14="http://schemas.microsoft.com/office/powerpoint/2010/main" val="1364916711"/>
                  </p:ext>
                </p:extLst>
              </p:nvPr>
            </p:nvGraphicFramePr>
            <p:xfrm>
              <a:off x="200966" y="612948"/>
              <a:ext cx="5818833" cy="5627077"/>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6" name="Picture Placeholder 5"/>
              <p:cNvPicPr>
                <a:picLocks noGrp="1" noRot="1" noChangeAspect="1" noMove="1" noResize="1" noEditPoints="1" noAdjustHandles="1" noChangeArrowheads="1" noChangeShapeType="1"/>
              </p:cNvPicPr>
              <p:nvPr/>
            </p:nvPicPr>
            <p:blipFill>
              <a:blip r:embed="rId3"/>
              <a:stretch>
                <a:fillRect/>
              </a:stretch>
            </p:blipFill>
            <p:spPr>
              <a:xfrm>
                <a:off x="200966" y="612948"/>
                <a:ext cx="5818833" cy="5627077"/>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7" name="Picture Placeholder 5"/>
              <p:cNvGraphicFramePr>
                <a:graphicFrameLocks noGrp="1"/>
              </p:cNvGraphicFramePr>
              <p:nvPr>
                <p:ph type="pic" sz="quarter" idx="14"/>
                <p:extLst>
                  <p:ext uri="{D42A27DB-BD31-4B8C-83A1-F6EECF244321}">
                    <p14:modId xmlns:p14="http://schemas.microsoft.com/office/powerpoint/2010/main" val="1542137711"/>
                  </p:ext>
                </p:extLst>
              </p:nvPr>
            </p:nvGraphicFramePr>
            <p:xfrm>
              <a:off x="6172200" y="612948"/>
              <a:ext cx="5775290" cy="5627077"/>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7" name="Picture Placeholder 5"/>
              <p:cNvPicPr>
                <a:picLocks noGrp="1" noRot="1" noChangeAspect="1" noMove="1" noResize="1" noEditPoints="1" noAdjustHandles="1" noChangeArrowheads="1" noChangeShapeType="1"/>
              </p:cNvPicPr>
              <p:nvPr/>
            </p:nvPicPr>
            <p:blipFill>
              <a:blip r:embed="rId5"/>
              <a:stretch>
                <a:fillRect/>
              </a:stretch>
            </p:blipFill>
            <p:spPr>
              <a:xfrm>
                <a:off x="6172200" y="612948"/>
                <a:ext cx="5775290" cy="5627077"/>
              </a:xfrm>
              <a:prstGeom prst="rect">
                <a:avLst/>
              </a:prstGeom>
            </p:spPr>
          </p:pic>
        </mc:Fallback>
      </mc:AlternateContent>
    </p:spTree>
    <p:extLst>
      <p:ext uri="{BB962C8B-B14F-4D97-AF65-F5344CB8AC3E}">
        <p14:creationId xmlns:p14="http://schemas.microsoft.com/office/powerpoint/2010/main" val="4087227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Agriculture v/s Industry </a:t>
            </a:r>
          </a:p>
        </p:txBody>
      </p:sp>
      <p:sp>
        <p:nvSpPr>
          <p:cNvPr id="3" name="Content Placeholder 2"/>
          <p:cNvSpPr>
            <a:spLocks noGrp="1"/>
          </p:cNvSpPr>
          <p:nvPr>
            <p:ph idx="1"/>
          </p:nvPr>
        </p:nvSpPr>
        <p:spPr/>
        <p:txBody>
          <a:bodyPr/>
          <a:lstStyle/>
          <a:p>
            <a:r>
              <a:rPr lang="en-US" dirty="0"/>
              <a:t>It is clearly observed from the history of Pakistan that Pakistan always be dependent on both of its sectors from the very beginning.</a:t>
            </a:r>
          </a:p>
          <a:p>
            <a:r>
              <a:rPr lang="en-US" dirty="0"/>
              <a:t>Here is value added sum up story from 1960’s uptil yet.</a:t>
            </a:r>
          </a:p>
          <a:p>
            <a:pPr marL="0" indent="0">
              <a:buNone/>
            </a:pPr>
            <a:endParaRPr lang="en-US" dirty="0"/>
          </a:p>
        </p:txBody>
      </p:sp>
      <p:sp>
        <p:nvSpPr>
          <p:cNvPr id="4" name="Slide Number Placeholder 3"/>
          <p:cNvSpPr>
            <a:spLocks noGrp="1"/>
          </p:cNvSpPr>
          <p:nvPr>
            <p:ph type="sldNum" sz="quarter" idx="12"/>
          </p:nvPr>
        </p:nvSpPr>
        <p:spPr/>
        <p:txBody>
          <a:bodyPr/>
          <a:lstStyle/>
          <a:p>
            <a:fld id="{03DC2DEF-D2FE-4B45-ABA4-9F153FD1C98A}" type="slidenum">
              <a:rPr lang="en-US" smtClean="0"/>
              <a:t>19</a:t>
            </a:fld>
            <a:endParaRPr lang="en-US" dirty="0"/>
          </a:p>
        </p:txBody>
      </p:sp>
      <mc:AlternateContent xmlns:mc="http://schemas.openxmlformats.org/markup-compatibility/2006" xmlns:cx1="http://schemas.microsoft.com/office/drawing/2015/9/8/chartex">
        <mc:Choice Requires="cx1">
          <p:graphicFrame>
            <p:nvGraphicFramePr>
              <p:cNvPr id="9" name="Chart 8"/>
              <p:cNvGraphicFramePr/>
              <p:nvPr>
                <p:extLst>
                  <p:ext uri="{D42A27DB-BD31-4B8C-83A1-F6EECF244321}">
                    <p14:modId xmlns:p14="http://schemas.microsoft.com/office/powerpoint/2010/main" val="2941751159"/>
                  </p:ext>
                </p:extLst>
              </p:nvPr>
            </p:nvGraphicFramePr>
            <p:xfrm>
              <a:off x="4844980" y="774699"/>
              <a:ext cx="7046982" cy="4912668"/>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9" name="Chart 8"/>
              <p:cNvPicPr>
                <a:picLocks noGrp="1" noRot="1" noChangeAspect="1" noMove="1" noResize="1" noEditPoints="1" noAdjustHandles="1" noChangeArrowheads="1" noChangeShapeType="1"/>
              </p:cNvPicPr>
              <p:nvPr/>
            </p:nvPicPr>
            <p:blipFill>
              <a:blip r:embed="rId3"/>
              <a:stretch>
                <a:fillRect/>
              </a:stretch>
            </p:blipFill>
            <p:spPr>
              <a:xfrm>
                <a:off x="4844980" y="774699"/>
                <a:ext cx="7046982" cy="4912668"/>
              </a:xfrm>
              <a:prstGeom prst="rect">
                <a:avLst/>
              </a:prstGeom>
            </p:spPr>
          </p:pic>
        </mc:Fallback>
      </mc:AlternateContent>
    </p:spTree>
    <p:extLst>
      <p:ext uri="{BB962C8B-B14F-4D97-AF65-F5344CB8AC3E}">
        <p14:creationId xmlns:p14="http://schemas.microsoft.com/office/powerpoint/2010/main" val="1167769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pattFill prst="wdUpDiag">
          <a:fgClr>
            <a:srgbClr val="0070C0"/>
          </a:fgClr>
          <a:bgClr>
            <a:schemeClr val="accent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i="1" u="sng" spc="600" dirty="0">
                <a:solidFill>
                  <a:srgbClr val="C00000"/>
                </a:solidFill>
                <a:effectLst>
                  <a:outerShdw blurRad="38100" dist="38100" dir="2700000" algn="tl">
                    <a:srgbClr val="000000">
                      <a:alpha val="43137"/>
                    </a:srgbClr>
                  </a:outerShdw>
                </a:effectLst>
              </a:rPr>
              <a:t>TEAM MEMBERS</a:t>
            </a:r>
          </a:p>
        </p:txBody>
      </p:sp>
      <p:sp>
        <p:nvSpPr>
          <p:cNvPr id="3" name="Content Placeholder 2"/>
          <p:cNvSpPr>
            <a:spLocks noGrp="1"/>
          </p:cNvSpPr>
          <p:nvPr>
            <p:ph idx="1"/>
          </p:nvPr>
        </p:nvSpPr>
        <p:spPr/>
        <p:txBody>
          <a:bodyPr/>
          <a:lstStyle/>
          <a:p>
            <a:pPr algn="ctr"/>
            <a:endParaRPr lang="en-US" u="sng" dirty="0"/>
          </a:p>
          <a:p>
            <a:pPr algn="ctr"/>
            <a:endParaRPr lang="en-US" dirty="0">
              <a:solidFill>
                <a:schemeClr val="bg2"/>
              </a:solidFill>
            </a:endParaRPr>
          </a:p>
          <a:p>
            <a:pPr algn="ctr"/>
            <a:r>
              <a:rPr lang="en-US" b="1" dirty="0">
                <a:solidFill>
                  <a:schemeClr val="bg2"/>
                </a:solidFill>
                <a:effectLst>
                  <a:outerShdw blurRad="38100" dist="38100" dir="2700000" algn="tl">
                    <a:srgbClr val="000000">
                      <a:alpha val="43137"/>
                    </a:srgbClr>
                  </a:outerShdw>
                </a:effectLst>
              </a:rPr>
              <a:t>Muhammad Zunique (20K-0145)</a:t>
            </a:r>
          </a:p>
          <a:p>
            <a:pPr algn="ctr"/>
            <a:r>
              <a:rPr lang="en-US" b="1" dirty="0">
                <a:solidFill>
                  <a:schemeClr val="bg2"/>
                </a:solidFill>
                <a:effectLst>
                  <a:outerShdw blurRad="38100" dist="38100" dir="2700000" algn="tl">
                    <a:srgbClr val="000000">
                      <a:alpha val="43137"/>
                    </a:srgbClr>
                  </a:outerShdw>
                </a:effectLst>
              </a:rPr>
              <a:t>Ammar Siddiqui (20K-0177)</a:t>
            </a:r>
          </a:p>
          <a:p>
            <a:pPr algn="ctr"/>
            <a:r>
              <a:rPr lang="en-US" b="1" dirty="0">
                <a:solidFill>
                  <a:schemeClr val="bg2"/>
                </a:solidFill>
                <a:effectLst>
                  <a:outerShdw blurRad="38100" dist="38100" dir="2700000" algn="tl">
                    <a:srgbClr val="000000">
                      <a:alpha val="43137"/>
                    </a:srgbClr>
                  </a:outerShdw>
                </a:effectLst>
              </a:rPr>
              <a:t>Ali Abdullah (20K-0248)</a:t>
            </a:r>
          </a:p>
          <a:p>
            <a:pPr algn="ctr"/>
            <a:r>
              <a:rPr lang="en-US" b="1" dirty="0" smtClean="0">
                <a:solidFill>
                  <a:schemeClr val="bg2"/>
                </a:solidFill>
                <a:effectLst>
                  <a:outerShdw blurRad="38100" dist="38100" dir="2700000" algn="tl">
                    <a:srgbClr val="000000">
                      <a:alpha val="43137"/>
                    </a:srgbClr>
                  </a:outerShdw>
                </a:effectLst>
              </a:rPr>
              <a:t>Muhammad Muaz Zafar </a:t>
            </a:r>
            <a:r>
              <a:rPr lang="en-US" b="1" dirty="0">
                <a:solidFill>
                  <a:schemeClr val="bg2"/>
                </a:solidFill>
                <a:effectLst>
                  <a:outerShdw blurRad="38100" dist="38100" dir="2700000" algn="tl">
                    <a:srgbClr val="000000">
                      <a:alpha val="43137"/>
                    </a:srgbClr>
                  </a:outerShdw>
                </a:effectLst>
              </a:rPr>
              <a:t>(20K-0363)</a:t>
            </a:r>
          </a:p>
        </p:txBody>
      </p:sp>
      <p:sp>
        <p:nvSpPr>
          <p:cNvPr id="4" name="Slide Number Placeholder 3"/>
          <p:cNvSpPr>
            <a:spLocks noGrp="1"/>
          </p:cNvSpPr>
          <p:nvPr>
            <p:ph type="sldNum" sz="quarter" idx="12"/>
          </p:nvPr>
        </p:nvSpPr>
        <p:spPr/>
        <p:txBody>
          <a:bodyPr/>
          <a:lstStyle/>
          <a:p>
            <a:fld id="{03DC2DEF-D2FE-4B45-ABA4-9F153FD1C98A}" type="slidenum">
              <a:rPr lang="en-US" smtClean="0"/>
              <a:t>2</a:t>
            </a:fld>
            <a:endParaRPr lang="en-US" dirty="0"/>
          </a:p>
        </p:txBody>
      </p:sp>
    </p:spTree>
    <p:extLst>
      <p:ext uri="{BB962C8B-B14F-4D97-AF65-F5344CB8AC3E}">
        <p14:creationId xmlns:p14="http://schemas.microsoft.com/office/powerpoint/2010/main" val="1135032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Industry v/s Agriculture (% of GDP)</a:t>
            </a:r>
          </a:p>
        </p:txBody>
      </p:sp>
      <p:sp>
        <p:nvSpPr>
          <p:cNvPr id="3" name="Slide Number Placeholder 2"/>
          <p:cNvSpPr>
            <a:spLocks noGrp="1"/>
          </p:cNvSpPr>
          <p:nvPr>
            <p:ph type="sldNum" sz="quarter" idx="12"/>
          </p:nvPr>
        </p:nvSpPr>
        <p:spPr/>
        <p:txBody>
          <a:bodyPr/>
          <a:lstStyle/>
          <a:p>
            <a:fld id="{03DC2DEF-D2FE-4B45-ABA4-9F153FD1C98A}" type="slidenum">
              <a:rPr lang="en-US" smtClean="0"/>
              <a:t>20</a:t>
            </a:fld>
            <a:endParaRPr lang="en-US" dirty="0"/>
          </a:p>
        </p:txBody>
      </p:sp>
      <p:graphicFrame>
        <p:nvGraphicFramePr>
          <p:cNvPr id="9" name="Chart Placeholder 8"/>
          <p:cNvGraphicFramePr>
            <a:graphicFrameLocks noGrp="1"/>
          </p:cNvGraphicFramePr>
          <p:nvPr>
            <p:ph type="chart" sz="quarter" idx="13"/>
            <p:extLst>
              <p:ext uri="{D42A27DB-BD31-4B8C-83A1-F6EECF244321}">
                <p14:modId xmlns:p14="http://schemas.microsoft.com/office/powerpoint/2010/main" val="1757467692"/>
              </p:ext>
            </p:extLst>
          </p:nvPr>
        </p:nvGraphicFramePr>
        <p:xfrm>
          <a:off x="371475" y="1233488"/>
          <a:ext cx="7450138" cy="4967287"/>
        </p:xfrm>
        <a:graphic>
          <a:graphicData uri="http://schemas.openxmlformats.org/drawingml/2006/chart">
            <c:chart xmlns:c="http://schemas.openxmlformats.org/drawingml/2006/chart" xmlns:r="http://schemas.openxmlformats.org/officeDocument/2006/relationships" r:id="rId2"/>
          </a:graphicData>
        </a:graphic>
      </p:graphicFrame>
      <p:sp>
        <p:nvSpPr>
          <p:cNvPr id="13" name="TextBox 12"/>
          <p:cNvSpPr txBox="1"/>
          <p:nvPr/>
        </p:nvSpPr>
        <p:spPr>
          <a:xfrm>
            <a:off x="7918101" y="1778559"/>
            <a:ext cx="4180114" cy="4247317"/>
          </a:xfrm>
          <a:prstGeom prst="rect">
            <a:avLst/>
          </a:prstGeom>
          <a:noFill/>
        </p:spPr>
        <p:txBody>
          <a:bodyPr wrap="square" rtlCol="0">
            <a:spAutoFit/>
          </a:bodyPr>
          <a:lstStyle/>
          <a:p>
            <a:r>
              <a:rPr lang="en-US" dirty="0">
                <a:solidFill>
                  <a:schemeClr val="bg2"/>
                </a:solidFill>
                <a:effectLst>
                  <a:outerShdw blurRad="38100" dist="38100" dir="2700000" algn="tl">
                    <a:srgbClr val="000000">
                      <a:alpha val="43137"/>
                    </a:srgbClr>
                  </a:outerShdw>
                </a:effectLst>
              </a:rPr>
              <a:t>From the Graph it is clearly seen that Pakistan was pretty dominant in the field of agriculture as compare to the industrial value added rate.</a:t>
            </a:r>
          </a:p>
          <a:p>
            <a:endParaRPr lang="en-US" dirty="0">
              <a:solidFill>
                <a:schemeClr val="bg2"/>
              </a:solidFill>
              <a:effectLst>
                <a:outerShdw blurRad="38100" dist="38100" dir="2700000" algn="tl">
                  <a:srgbClr val="000000">
                    <a:alpha val="43137"/>
                  </a:srgbClr>
                </a:outerShdw>
              </a:effectLst>
            </a:endParaRPr>
          </a:p>
          <a:p>
            <a:r>
              <a:rPr lang="en-US" dirty="0">
                <a:solidFill>
                  <a:schemeClr val="bg2"/>
                </a:solidFill>
                <a:effectLst>
                  <a:outerShdw blurRad="38100" dist="38100" dir="2700000" algn="tl">
                    <a:srgbClr val="000000">
                      <a:alpha val="43137"/>
                    </a:srgbClr>
                  </a:outerShdw>
                </a:effectLst>
              </a:rPr>
              <a:t>Graph of Agriculture is decreasing with time but industry almost going on the same rate as was before.</a:t>
            </a:r>
          </a:p>
          <a:p>
            <a:endParaRPr lang="en-US" dirty="0">
              <a:solidFill>
                <a:schemeClr val="bg2"/>
              </a:solidFill>
              <a:effectLst>
                <a:outerShdw blurRad="38100" dist="38100" dir="2700000" algn="tl">
                  <a:srgbClr val="000000">
                    <a:alpha val="43137"/>
                  </a:srgbClr>
                </a:outerShdw>
              </a:effectLst>
            </a:endParaRPr>
          </a:p>
          <a:p>
            <a:r>
              <a:rPr lang="en-US" dirty="0">
                <a:solidFill>
                  <a:schemeClr val="bg2"/>
                </a:solidFill>
                <a:effectLst>
                  <a:outerShdw blurRad="38100" dist="38100" dir="2700000" algn="tl">
                    <a:srgbClr val="000000">
                      <a:alpha val="43137"/>
                    </a:srgbClr>
                  </a:outerShdw>
                </a:effectLst>
              </a:rPr>
              <a:t>Due to that as we saw in the previous slide how much mean in deviated from the median for agriculture sector and for industry it just around median.</a:t>
            </a:r>
          </a:p>
          <a:p>
            <a:endParaRPr lang="en-US" dirty="0"/>
          </a:p>
          <a:p>
            <a:endParaRPr lang="en-US" dirty="0"/>
          </a:p>
        </p:txBody>
      </p:sp>
    </p:spTree>
    <p:extLst>
      <p:ext uri="{BB962C8B-B14F-4D97-AF65-F5344CB8AC3E}">
        <p14:creationId xmlns:p14="http://schemas.microsoft.com/office/powerpoint/2010/main" val="1171890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 CHART DISTRIBUTION</a:t>
            </a:r>
          </a:p>
        </p:txBody>
      </p:sp>
      <p:sp>
        <p:nvSpPr>
          <p:cNvPr id="3" name="Slide Number Placeholder 2"/>
          <p:cNvSpPr>
            <a:spLocks noGrp="1"/>
          </p:cNvSpPr>
          <p:nvPr>
            <p:ph type="sldNum" sz="quarter" idx="12"/>
          </p:nvPr>
        </p:nvSpPr>
        <p:spPr/>
        <p:txBody>
          <a:bodyPr/>
          <a:lstStyle/>
          <a:p>
            <a:fld id="{03DC2DEF-D2FE-4B45-ABA4-9F153FD1C98A}" type="slidenum">
              <a:rPr lang="en-US" smtClean="0"/>
              <a:t>21</a:t>
            </a:fld>
            <a:endParaRPr lang="en-US" dirty="0"/>
          </a:p>
        </p:txBody>
      </p:sp>
      <p:sp>
        <p:nvSpPr>
          <p:cNvPr id="5" name="Text Placeholder 4"/>
          <p:cNvSpPr>
            <a:spLocks noGrp="1"/>
          </p:cNvSpPr>
          <p:nvPr>
            <p:ph type="body" sz="quarter" idx="14"/>
          </p:nvPr>
        </p:nvSpPr>
        <p:spPr>
          <a:xfrm>
            <a:off x="612602" y="1766859"/>
            <a:ext cx="4065588" cy="4552950"/>
          </a:xfrm>
        </p:spPr>
        <p:txBody>
          <a:bodyPr/>
          <a:lstStyle/>
          <a:p>
            <a:r>
              <a:rPr lang="en-US" dirty="0"/>
              <a:t>1 – Gross Domestic saving</a:t>
            </a:r>
          </a:p>
          <a:p>
            <a:r>
              <a:rPr lang="en-US" dirty="0"/>
              <a:t>2 – Trade %</a:t>
            </a:r>
          </a:p>
          <a:p>
            <a:r>
              <a:rPr lang="en-US" dirty="0"/>
              <a:t>3 – Export of Goods</a:t>
            </a:r>
          </a:p>
          <a:p>
            <a:r>
              <a:rPr lang="en-US" dirty="0"/>
              <a:t>4 – Industrial sector</a:t>
            </a:r>
          </a:p>
          <a:p>
            <a:r>
              <a:rPr lang="en-US" dirty="0"/>
              <a:t>5 – Agricultural sector</a:t>
            </a:r>
          </a:p>
          <a:p>
            <a:r>
              <a:rPr lang="en-US" dirty="0"/>
              <a:t>6 – Imports</a:t>
            </a:r>
          </a:p>
          <a:p>
            <a:r>
              <a:rPr lang="en-US" dirty="0"/>
              <a:t>7 – Military Expenditures</a:t>
            </a:r>
          </a:p>
          <a:p>
            <a:endParaRPr lang="en-US" dirty="0"/>
          </a:p>
        </p:txBody>
      </p:sp>
      <p:graphicFrame>
        <p:nvGraphicFramePr>
          <p:cNvPr id="6" name="Chart Placeholder 5"/>
          <p:cNvGraphicFramePr>
            <a:graphicFrameLocks noGrp="1"/>
          </p:cNvGraphicFramePr>
          <p:nvPr>
            <p:ph type="chart" sz="quarter" idx="13"/>
            <p:extLst>
              <p:ext uri="{D42A27DB-BD31-4B8C-83A1-F6EECF244321}">
                <p14:modId xmlns:p14="http://schemas.microsoft.com/office/powerpoint/2010/main" val="3883817817"/>
              </p:ext>
            </p:extLst>
          </p:nvPr>
        </p:nvGraphicFramePr>
        <p:xfrm>
          <a:off x="4900613" y="1233488"/>
          <a:ext cx="6991350" cy="496728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52165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HYPOTHESIS TESTING</a:t>
            </a:r>
          </a:p>
        </p:txBody>
      </p:sp>
      <p:sp>
        <p:nvSpPr>
          <p:cNvPr id="8" name="Picture Placeholder 7"/>
          <p:cNvSpPr>
            <a:spLocks noGrp="1"/>
          </p:cNvSpPr>
          <p:nvPr>
            <p:ph type="pic" idx="1"/>
          </p:nvPr>
        </p:nvSpPr>
        <p:spPr/>
      </p:sp>
      <p:sp>
        <p:nvSpPr>
          <p:cNvPr id="9" name="Text Placeholder 8"/>
          <p:cNvSpPr>
            <a:spLocks noGrp="1"/>
          </p:cNvSpPr>
          <p:nvPr>
            <p:ph type="body" sz="half" idx="2"/>
          </p:nvPr>
        </p:nvSpPr>
        <p:spPr/>
        <p:txBody>
          <a:bodyPr/>
          <a:lstStyle/>
          <a:p>
            <a:endParaRPr lang="en-US" dirty="0"/>
          </a:p>
        </p:txBody>
      </p:sp>
      <p:sp>
        <p:nvSpPr>
          <p:cNvPr id="4" name="Slide Number Placeholder 3"/>
          <p:cNvSpPr>
            <a:spLocks noGrp="1"/>
          </p:cNvSpPr>
          <p:nvPr>
            <p:ph type="sldNum" sz="quarter" idx="12"/>
          </p:nvPr>
        </p:nvSpPr>
        <p:spPr/>
        <p:txBody>
          <a:bodyPr/>
          <a:lstStyle/>
          <a:p>
            <a:fld id="{03DC2DEF-D2FE-4B45-ABA4-9F153FD1C98A}" type="slidenum">
              <a:rPr lang="en-US" noProof="0" smtClean="0"/>
              <a:pPr/>
              <a:t>22</a:t>
            </a:fld>
            <a:endParaRPr lang="en-US" noProof="0" dirty="0"/>
          </a:p>
        </p:txBody>
      </p:sp>
      <p:pic>
        <p:nvPicPr>
          <p:cNvPr id="5" name="Picture Placeholder 4"/>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5972" b="5972"/>
          <a:stretch>
            <a:fillRect/>
          </a:stretch>
        </p:blipFill>
        <p:spPr>
          <a:xfrm>
            <a:off x="371475" y="239195"/>
            <a:ext cx="11520487" cy="6010275"/>
          </a:xfrm>
        </p:spPr>
      </p:pic>
      <p:sp>
        <p:nvSpPr>
          <p:cNvPr id="10" name="Rectangle 9"/>
          <p:cNvSpPr/>
          <p:nvPr/>
        </p:nvSpPr>
        <p:spPr>
          <a:xfrm>
            <a:off x="839788" y="4916217"/>
            <a:ext cx="6899564" cy="1015663"/>
          </a:xfrm>
          <a:prstGeom prst="rect">
            <a:avLst/>
          </a:prstGeom>
        </p:spPr>
        <p:txBody>
          <a:bodyPr wrap="square">
            <a:spAutoFit/>
          </a:bodyPr>
          <a:lstStyle/>
          <a:p>
            <a:r>
              <a:rPr lang="en-US" sz="6000" b="1" dirty="0">
                <a:solidFill>
                  <a:schemeClr val="bg1">
                    <a:lumMod val="95000"/>
                  </a:schemeClr>
                </a:solidFill>
                <a:effectLst>
                  <a:outerShdw blurRad="38100" dist="38100" dir="2700000" algn="tl">
                    <a:srgbClr val="000000">
                      <a:alpha val="43137"/>
                    </a:srgbClr>
                  </a:outerShdw>
                </a:effectLst>
              </a:rPr>
              <a:t>HYPOTHESIS TESTING</a:t>
            </a:r>
          </a:p>
        </p:txBody>
      </p:sp>
    </p:spTree>
    <p:extLst>
      <p:ext uri="{BB962C8B-B14F-4D97-AF65-F5344CB8AC3E}">
        <p14:creationId xmlns:p14="http://schemas.microsoft.com/office/powerpoint/2010/main" val="35168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73426" y="606829"/>
            <a:ext cx="3932237" cy="1600200"/>
          </a:xfrm>
        </p:spPr>
        <p:txBody>
          <a:bodyPr>
            <a:normAutofit/>
          </a:bodyPr>
          <a:lstStyle/>
          <a:p>
            <a:pPr algn="ctr"/>
            <a:r>
              <a:rPr lang="en-US" sz="4000" dirty="0">
                <a:effectLst>
                  <a:outerShdw blurRad="38100" dist="38100" dir="2700000" algn="tl">
                    <a:srgbClr val="000000">
                      <a:alpha val="43137"/>
                    </a:srgbClr>
                  </a:outerShdw>
                </a:effectLst>
              </a:rPr>
              <a:t>Definition</a:t>
            </a:r>
          </a:p>
        </p:txBody>
      </p:sp>
      <p:sp>
        <p:nvSpPr>
          <p:cNvPr id="4" name="Text Placeholder 3"/>
          <p:cNvSpPr>
            <a:spLocks noGrp="1"/>
          </p:cNvSpPr>
          <p:nvPr>
            <p:ph type="body" sz="half" idx="2"/>
          </p:nvPr>
        </p:nvSpPr>
        <p:spPr>
          <a:xfrm>
            <a:off x="1454930" y="2873442"/>
            <a:ext cx="9567747" cy="3811588"/>
          </a:xfrm>
        </p:spPr>
        <p:txBody>
          <a:bodyPr>
            <a:normAutofit/>
          </a:bodyPr>
          <a:lstStyle/>
          <a:p>
            <a:pPr algn="just"/>
            <a:r>
              <a:rPr lang="en-US" sz="2400" dirty="0">
                <a:solidFill>
                  <a:schemeClr val="bg1">
                    <a:lumMod val="95000"/>
                  </a:schemeClr>
                </a:solidFill>
                <a:effectLst>
                  <a:outerShdw blurRad="38100" dist="38100" dir="2700000" algn="tl">
                    <a:srgbClr val="000000">
                      <a:alpha val="43137"/>
                    </a:srgbClr>
                  </a:outerShdw>
                </a:effectLst>
              </a:rPr>
              <a:t>Hypothesis testing is a statistical method that is used in making statistical decisions using experimental data. </a:t>
            </a:r>
          </a:p>
          <a:p>
            <a:pPr algn="just"/>
            <a:r>
              <a:rPr lang="en-US" sz="2400" dirty="0">
                <a:solidFill>
                  <a:schemeClr val="bg1">
                    <a:lumMod val="95000"/>
                  </a:schemeClr>
                </a:solidFill>
                <a:effectLst>
                  <a:outerShdw blurRad="38100" dist="38100" dir="2700000" algn="tl">
                    <a:srgbClr val="000000">
                      <a:alpha val="43137"/>
                    </a:srgbClr>
                  </a:outerShdw>
                </a:effectLst>
              </a:rPr>
              <a:t>Hypothesis Testing is basically an assumption that we make about the population parameter. </a:t>
            </a:r>
          </a:p>
        </p:txBody>
      </p:sp>
      <p:sp>
        <p:nvSpPr>
          <p:cNvPr id="5" name="Slide Number Placeholder 4"/>
          <p:cNvSpPr>
            <a:spLocks noGrp="1"/>
          </p:cNvSpPr>
          <p:nvPr>
            <p:ph type="sldNum" sz="quarter" idx="12"/>
          </p:nvPr>
        </p:nvSpPr>
        <p:spPr/>
        <p:txBody>
          <a:bodyPr/>
          <a:lstStyle/>
          <a:p>
            <a:fld id="{03DC2DEF-D2FE-4B45-ABA4-9F153FD1C98A}" type="slidenum">
              <a:rPr lang="en-US" smtClean="0"/>
              <a:t>23</a:t>
            </a:fld>
            <a:endParaRPr lang="en-US" dirty="0"/>
          </a:p>
        </p:txBody>
      </p:sp>
    </p:spTree>
    <p:extLst>
      <p:ext uri="{BB962C8B-B14F-4D97-AF65-F5344CB8AC3E}">
        <p14:creationId xmlns:p14="http://schemas.microsoft.com/office/powerpoint/2010/main" val="219048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528" y="274320"/>
            <a:ext cx="5428009" cy="640081"/>
          </a:xfrm>
        </p:spPr>
        <p:txBody>
          <a:bodyPr>
            <a:noAutofit/>
          </a:bodyPr>
          <a:lstStyle/>
          <a:p>
            <a:r>
              <a:rPr lang="en-US" dirty="0">
                <a:effectLst>
                  <a:outerShdw blurRad="38100" dist="38100" dir="2700000" algn="tl">
                    <a:srgbClr val="000000">
                      <a:alpha val="43137"/>
                    </a:srgbClr>
                  </a:outerShdw>
                </a:effectLst>
              </a:rPr>
              <a:t>One sample T-test on GDP % :</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760212001"/>
              </p:ext>
            </p:extLst>
          </p:nvPr>
        </p:nvGraphicFramePr>
        <p:xfrm>
          <a:off x="5519651" y="1280153"/>
          <a:ext cx="6533804" cy="4967631"/>
        </p:xfrm>
        <a:graphic>
          <a:graphicData uri="http://schemas.openxmlformats.org/drawingml/2006/table">
            <a:tbl>
              <a:tblPr/>
              <a:tblGrid>
                <a:gridCol w="5376524">
                  <a:extLst>
                    <a:ext uri="{9D8B030D-6E8A-4147-A177-3AD203B41FA5}">
                      <a16:colId xmlns:a16="http://schemas.microsoft.com/office/drawing/2014/main" val="62076091"/>
                    </a:ext>
                  </a:extLst>
                </a:gridCol>
                <a:gridCol w="1157280">
                  <a:extLst>
                    <a:ext uri="{9D8B030D-6E8A-4147-A177-3AD203B41FA5}">
                      <a16:colId xmlns:a16="http://schemas.microsoft.com/office/drawing/2014/main" val="1198760395"/>
                    </a:ext>
                  </a:extLst>
                </a:gridCol>
              </a:tblGrid>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               t-Test: One-Sample </a:t>
                      </a:r>
                    </a:p>
                  </a:txBody>
                  <a:tcPr marL="7620" marR="7620" marT="7620" marB="0" anchor="b">
                    <a:lnL>
                      <a:noFill/>
                    </a:lnL>
                    <a:lnR>
                      <a:noFill/>
                    </a:lnR>
                    <a:lnT>
                      <a:noFill/>
                    </a:lnT>
                    <a:lnB>
                      <a:noFill/>
                    </a:lnB>
                    <a:solidFill>
                      <a:schemeClr val="tx1"/>
                    </a:solidFill>
                  </a:tcPr>
                </a:tc>
                <a:tc>
                  <a:txBody>
                    <a:bodyPr/>
                    <a:lstStyle/>
                    <a:p>
                      <a:pPr algn="ctr" fontAlgn="b"/>
                      <a:endParaRPr lang="en-US" sz="2000" b="0" i="0" u="none" strike="noStrike" dirty="0">
                        <a:solidFill>
                          <a:srgbClr val="000000"/>
                        </a:solidFill>
                        <a:effectLst/>
                        <a:latin typeface="Calibri" panose="020F0502020204030204" pitchFamily="34" charset="0"/>
                      </a:endParaRPr>
                    </a:p>
                  </a:txBody>
                  <a:tcPr marL="7620" marR="7620" marT="7620" marB="0" anchor="b">
                    <a:lnL>
                      <a:noFill/>
                    </a:lnL>
                    <a:lnR>
                      <a:noFill/>
                    </a:lnR>
                    <a:lnT>
                      <a:noFill/>
                    </a:lnT>
                    <a:lnB>
                      <a:noFill/>
                    </a:lnB>
                    <a:solidFill>
                      <a:schemeClr val="tx1"/>
                    </a:solidFill>
                  </a:tcPr>
                </a:tc>
                <a:extLst>
                  <a:ext uri="{0D108BD9-81ED-4DB2-BD59-A6C34878D82A}">
                    <a16:rowId xmlns:a16="http://schemas.microsoft.com/office/drawing/2014/main" val="803864123"/>
                  </a:ext>
                </a:extLst>
              </a:tr>
              <a:tr h="465826">
                <a:tc>
                  <a:txBody>
                    <a:bodyPr/>
                    <a:lstStyle/>
                    <a:p>
                      <a:pPr algn="ctr" fontAlgn="b"/>
                      <a:endParaRPr lang="en-US" sz="2000" b="0" i="0" u="none" strike="noStrike" dirty="0">
                        <a:solidFill>
                          <a:schemeClr val="bg1">
                            <a:lumMod val="95000"/>
                          </a:schemeClr>
                        </a:solidFill>
                        <a:effectLst/>
                        <a:latin typeface="Calibri" panose="020F0502020204030204" pitchFamily="34" charset="0"/>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solidFill>
                      <a:schemeClr val="bg2"/>
                    </a:solidFill>
                  </a:tcPr>
                </a:tc>
                <a:tc>
                  <a:txBody>
                    <a:bodyPr/>
                    <a:lstStyle/>
                    <a:p>
                      <a:pPr algn="ctr" fontAlgn="b"/>
                      <a:endParaRPr lang="en-US" sz="2000" b="0" i="0" u="none" strike="noStrike" dirty="0">
                        <a:solidFill>
                          <a:srgbClr val="000000"/>
                        </a:solidFill>
                        <a:effectLst/>
                        <a:latin typeface="Calibri" panose="020F0502020204030204" pitchFamily="34" charset="0"/>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488196235"/>
                  </a:ext>
                </a:extLst>
              </a:tr>
              <a:tr h="447194">
                <a:tc>
                  <a:txBody>
                    <a:bodyPr/>
                    <a:lstStyle/>
                    <a:p>
                      <a:pPr algn="ctr" fontAlgn="b"/>
                      <a:r>
                        <a:rPr lang="en-US" sz="2000" b="0" i="1" u="none" strike="noStrike" dirty="0">
                          <a:solidFill>
                            <a:schemeClr val="bg1">
                              <a:lumMod val="95000"/>
                            </a:schemeClr>
                          </a:solidFill>
                          <a:effectLst/>
                          <a:latin typeface="Calibri" panose="020F0502020204030204" pitchFamily="34" charset="0"/>
                        </a:rPr>
                        <a:t> </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1" u="none" strike="noStrike" dirty="0">
                          <a:solidFill>
                            <a:srgbClr val="000000"/>
                          </a:solidFill>
                          <a:effectLst/>
                          <a:latin typeface="Calibri" panose="020F0502020204030204" pitchFamily="34" charset="0"/>
                        </a:rPr>
                        <a:t>Values</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48578227"/>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Mean</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solidFill>
                      <a:schemeClr val="tx1"/>
                    </a:solidFill>
                  </a:tcPr>
                </a:tc>
                <a:tc>
                  <a:txBody>
                    <a:bodyPr/>
                    <a:lstStyle/>
                    <a:p>
                      <a:pPr algn="ctr" fontAlgn="b"/>
                      <a:r>
                        <a:rPr lang="en-US" sz="2000" b="0" i="0" u="none" strike="noStrike" dirty="0">
                          <a:solidFill>
                            <a:schemeClr val="bg1">
                              <a:lumMod val="95000"/>
                            </a:schemeClr>
                          </a:solidFill>
                          <a:effectLst/>
                          <a:latin typeface="Calibri" panose="020F0502020204030204" pitchFamily="34" charset="0"/>
                        </a:rPr>
                        <a:t>5.034455</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solidFill>
                      <a:schemeClr val="bg2">
                        <a:lumMod val="50000"/>
                      </a:schemeClr>
                    </a:solidFill>
                  </a:tcPr>
                </a:tc>
                <a:extLst>
                  <a:ext uri="{0D108BD9-81ED-4DB2-BD59-A6C34878D82A}">
                    <a16:rowId xmlns:a16="http://schemas.microsoft.com/office/drawing/2014/main" val="4178686825"/>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Variance</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latin typeface="Calibri" panose="020F0502020204030204" pitchFamily="34" charset="0"/>
                        </a:rPr>
                        <a:t>6.106022</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3128120670"/>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Observations</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latin typeface="Calibri" panose="020F0502020204030204" pitchFamily="34" charset="0"/>
                        </a:rPr>
                        <a:t>60</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1001067050"/>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Hypothesized Mean</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latin typeface="Calibri" panose="020F0502020204030204" pitchFamily="34" charset="0"/>
                        </a:rPr>
                        <a:t>5</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477892300"/>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df</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latin typeface="Calibri" panose="020F0502020204030204" pitchFamily="34" charset="0"/>
                        </a:rPr>
                        <a:t>59</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492011909"/>
                  </a:ext>
                </a:extLst>
              </a:tr>
              <a:tr h="477059">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t Stat</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latin typeface="Calibri" panose="020F0502020204030204" pitchFamily="34" charset="0"/>
                        </a:rPr>
                        <a:t>0.108006</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711913015"/>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P(T&lt;=t) one-tail</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latin typeface="Calibri" panose="020F0502020204030204" pitchFamily="34" charset="0"/>
                        </a:rPr>
                        <a:t>0.457179</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1418572355"/>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t Critical one-tail</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latin typeface="Calibri" panose="020F0502020204030204" pitchFamily="34" charset="0"/>
                        </a:rPr>
                        <a:t>1.671093</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275203730"/>
                  </a:ext>
                </a:extLst>
              </a:tr>
            </a:tbl>
          </a:graphicData>
        </a:graphic>
      </p:graphicFrame>
      <p:sp>
        <p:nvSpPr>
          <p:cNvPr id="4" name="Text Placeholder 3"/>
          <p:cNvSpPr>
            <a:spLocks noGrp="1"/>
          </p:cNvSpPr>
          <p:nvPr>
            <p:ph type="body" sz="half" idx="2"/>
          </p:nvPr>
        </p:nvSpPr>
        <p:spPr>
          <a:xfrm>
            <a:off x="915097" y="2126139"/>
            <a:ext cx="4131224" cy="5135563"/>
          </a:xfrm>
        </p:spPr>
        <p:txBody>
          <a:bodyPr>
            <a:normAutofit/>
          </a:bodyPr>
          <a:lstStyle/>
          <a:p>
            <a:pPr algn="just"/>
            <a:r>
              <a:rPr lang="en-US" sz="2400" dirty="0">
                <a:solidFill>
                  <a:schemeClr val="bg1">
                    <a:lumMod val="95000"/>
                  </a:schemeClr>
                </a:solidFill>
              </a:rPr>
              <a:t>Null Hypothesis: The underlying </a:t>
            </a:r>
          </a:p>
          <a:p>
            <a:pPr algn="just"/>
            <a:r>
              <a:rPr lang="en-US" sz="2400" dirty="0">
                <a:solidFill>
                  <a:schemeClr val="bg1">
                    <a:lumMod val="95000"/>
                  </a:schemeClr>
                </a:solidFill>
              </a:rPr>
              <a:t>% of GDP is Ho = 5</a:t>
            </a:r>
          </a:p>
          <a:p>
            <a:pPr algn="just"/>
            <a:endParaRPr lang="en-US" sz="2400" dirty="0">
              <a:solidFill>
                <a:schemeClr val="bg1">
                  <a:lumMod val="95000"/>
                </a:schemeClr>
              </a:solidFill>
            </a:endParaRPr>
          </a:p>
          <a:p>
            <a:pPr algn="just"/>
            <a:r>
              <a:rPr lang="en-US" sz="2400" dirty="0">
                <a:solidFill>
                  <a:schemeClr val="bg1">
                    <a:lumMod val="95000"/>
                  </a:schemeClr>
                </a:solidFill>
              </a:rPr>
              <a:t>Alternative Hypothesis: H1 </a:t>
            </a:r>
            <a:r>
              <a:rPr lang="en-US" sz="3600" dirty="0">
                <a:solidFill>
                  <a:schemeClr val="bg1">
                    <a:lumMod val="95000"/>
                  </a:schemeClr>
                </a:solidFill>
              </a:rPr>
              <a:t>≠ </a:t>
            </a:r>
            <a:r>
              <a:rPr lang="en-US" sz="2400" dirty="0">
                <a:solidFill>
                  <a:schemeClr val="bg1">
                    <a:lumMod val="95000"/>
                  </a:schemeClr>
                </a:solidFill>
              </a:rPr>
              <a:t>5.</a:t>
            </a:r>
          </a:p>
          <a:p>
            <a:pPr algn="just"/>
            <a:endParaRPr lang="en-US" sz="2400" dirty="0">
              <a:solidFill>
                <a:schemeClr val="bg1">
                  <a:lumMod val="95000"/>
                </a:schemeClr>
              </a:solidFill>
            </a:endParaRPr>
          </a:p>
          <a:p>
            <a:pPr algn="just"/>
            <a:r>
              <a:rPr lang="en-US" sz="2400" dirty="0">
                <a:solidFill>
                  <a:schemeClr val="bg1">
                    <a:lumMod val="95000"/>
                  </a:schemeClr>
                </a:solidFill>
              </a:rPr>
              <a:t>First on Confidence Interval of 95%.</a:t>
            </a:r>
            <a:endParaRPr lang="en-US" sz="3600" dirty="0">
              <a:solidFill>
                <a:schemeClr val="bg1">
                  <a:lumMod val="95000"/>
                </a:schemeClr>
              </a:solidFill>
            </a:endParaRPr>
          </a:p>
        </p:txBody>
      </p:sp>
      <p:sp>
        <p:nvSpPr>
          <p:cNvPr id="5" name="Slide Number Placeholder 4"/>
          <p:cNvSpPr>
            <a:spLocks noGrp="1"/>
          </p:cNvSpPr>
          <p:nvPr>
            <p:ph type="sldNum" sz="quarter" idx="12"/>
          </p:nvPr>
        </p:nvSpPr>
        <p:spPr/>
        <p:txBody>
          <a:bodyPr/>
          <a:lstStyle/>
          <a:p>
            <a:fld id="{03DC2DEF-D2FE-4B45-ABA4-9F153FD1C98A}" type="slidenum">
              <a:rPr lang="en-US" smtClean="0"/>
              <a:t>24</a:t>
            </a:fld>
            <a:endParaRPr lang="en-US" dirty="0"/>
          </a:p>
        </p:txBody>
      </p:sp>
      <p:cxnSp>
        <p:nvCxnSpPr>
          <p:cNvPr id="8" name="Straight Arrow Connector 7"/>
          <p:cNvCxnSpPr/>
          <p:nvPr/>
        </p:nvCxnSpPr>
        <p:spPr>
          <a:xfrm flipV="1">
            <a:off x="8839200" y="2926080"/>
            <a:ext cx="1933303" cy="8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8839200" y="3361509"/>
            <a:ext cx="1933303" cy="26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8974183" y="3814354"/>
            <a:ext cx="1798320" cy="261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9296400" y="4267200"/>
            <a:ext cx="1415143" cy="261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8839199" y="4693921"/>
            <a:ext cx="1933303" cy="26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8778240" y="5146766"/>
            <a:ext cx="1933303" cy="26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V="1">
            <a:off x="9098278" y="5599611"/>
            <a:ext cx="1674224" cy="475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V="1">
            <a:off x="9121139" y="6073923"/>
            <a:ext cx="1674224" cy="130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4910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528" y="274320"/>
            <a:ext cx="5428009" cy="640081"/>
          </a:xfrm>
        </p:spPr>
        <p:txBody>
          <a:bodyPr>
            <a:noAutofit/>
          </a:bodyPr>
          <a:lstStyle/>
          <a:p>
            <a:r>
              <a:rPr lang="en-US" dirty="0"/>
              <a:t>One sample T-test on GDP % :</a:t>
            </a:r>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58992" y="1541418"/>
            <a:ext cx="6811347" cy="3814354"/>
          </a:xfrm>
        </p:spPr>
      </p:pic>
      <p:sp>
        <p:nvSpPr>
          <p:cNvPr id="4" name="Text Placeholder 3"/>
          <p:cNvSpPr>
            <a:spLocks noGrp="1"/>
          </p:cNvSpPr>
          <p:nvPr>
            <p:ph type="body" sz="half" idx="2"/>
          </p:nvPr>
        </p:nvSpPr>
        <p:spPr>
          <a:xfrm>
            <a:off x="839787" y="1446414"/>
            <a:ext cx="4131224" cy="5135563"/>
          </a:xfrm>
        </p:spPr>
        <p:txBody>
          <a:bodyPr>
            <a:normAutofit/>
          </a:bodyPr>
          <a:lstStyle/>
          <a:p>
            <a:pPr algn="just"/>
            <a:r>
              <a:rPr lang="en-US" sz="2400" dirty="0">
                <a:solidFill>
                  <a:schemeClr val="bg1">
                    <a:lumMod val="95000"/>
                  </a:schemeClr>
                </a:solidFill>
              </a:rPr>
              <a:t>Rejection Region:</a:t>
            </a:r>
          </a:p>
          <a:p>
            <a:pPr algn="just"/>
            <a:r>
              <a:rPr lang="en-US" sz="2400" dirty="0">
                <a:solidFill>
                  <a:schemeClr val="bg1">
                    <a:lumMod val="95000"/>
                  </a:schemeClr>
                </a:solidFill>
              </a:rPr>
              <a:t>	Reject Ho if t &gt; 1.67</a:t>
            </a:r>
          </a:p>
          <a:p>
            <a:pPr algn="just"/>
            <a:endParaRPr lang="en-US" sz="2400" dirty="0">
              <a:solidFill>
                <a:schemeClr val="bg1">
                  <a:lumMod val="95000"/>
                </a:schemeClr>
              </a:solidFill>
            </a:endParaRPr>
          </a:p>
          <a:p>
            <a:pPr algn="just"/>
            <a:r>
              <a:rPr lang="en-US" sz="2400" dirty="0">
                <a:solidFill>
                  <a:schemeClr val="bg1">
                    <a:lumMod val="95000"/>
                  </a:schemeClr>
                </a:solidFill>
              </a:rPr>
              <a:t>Test Statistics : t-value = 0.108</a:t>
            </a:r>
          </a:p>
          <a:p>
            <a:pPr algn="just"/>
            <a:r>
              <a:rPr lang="en-US" sz="2400" dirty="0">
                <a:solidFill>
                  <a:schemeClr val="bg1">
                    <a:lumMod val="95000"/>
                  </a:schemeClr>
                </a:solidFill>
              </a:rPr>
              <a:t>P-value = 0.458</a:t>
            </a:r>
          </a:p>
          <a:p>
            <a:pPr algn="just"/>
            <a:endParaRPr lang="en-US" sz="2400" dirty="0">
              <a:solidFill>
                <a:schemeClr val="bg1">
                  <a:lumMod val="95000"/>
                </a:schemeClr>
              </a:solidFill>
            </a:endParaRPr>
          </a:p>
          <a:p>
            <a:pPr algn="just"/>
            <a:r>
              <a:rPr lang="en-US" sz="2400" dirty="0">
                <a:solidFill>
                  <a:schemeClr val="bg1">
                    <a:lumMod val="95000"/>
                  </a:schemeClr>
                </a:solidFill>
              </a:rPr>
              <a:t>Conclusion:</a:t>
            </a:r>
          </a:p>
          <a:p>
            <a:pPr algn="just"/>
            <a:r>
              <a:rPr lang="en-US" sz="2400" dirty="0">
                <a:solidFill>
                  <a:schemeClr val="bg1">
                    <a:lumMod val="95000"/>
                  </a:schemeClr>
                </a:solidFill>
              </a:rPr>
              <a:t>Because t = 0.108 &lt; 1.67,</a:t>
            </a:r>
          </a:p>
          <a:p>
            <a:pPr algn="just"/>
            <a:r>
              <a:rPr lang="en-US" sz="2400" dirty="0">
                <a:solidFill>
                  <a:schemeClr val="bg1">
                    <a:lumMod val="95000"/>
                  </a:schemeClr>
                </a:solidFill>
              </a:rPr>
              <a:t>So our NULL HYPOTHESIS can be accepted.</a:t>
            </a:r>
          </a:p>
        </p:txBody>
      </p:sp>
      <p:sp>
        <p:nvSpPr>
          <p:cNvPr id="5" name="Slide Number Placeholder 4"/>
          <p:cNvSpPr>
            <a:spLocks noGrp="1"/>
          </p:cNvSpPr>
          <p:nvPr>
            <p:ph type="sldNum" sz="quarter" idx="12"/>
          </p:nvPr>
        </p:nvSpPr>
        <p:spPr/>
        <p:txBody>
          <a:bodyPr/>
          <a:lstStyle/>
          <a:p>
            <a:fld id="{03DC2DEF-D2FE-4B45-ABA4-9F153FD1C98A}" type="slidenum">
              <a:rPr lang="en-US" smtClean="0"/>
              <a:t>25</a:t>
            </a:fld>
            <a:endParaRPr lang="en-US" dirty="0"/>
          </a:p>
        </p:txBody>
      </p:sp>
    </p:spTree>
    <p:extLst>
      <p:ext uri="{BB962C8B-B14F-4D97-AF65-F5344CB8AC3E}">
        <p14:creationId xmlns:p14="http://schemas.microsoft.com/office/powerpoint/2010/main" val="787765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528" y="274320"/>
            <a:ext cx="5428009" cy="640081"/>
          </a:xfrm>
        </p:spPr>
        <p:txBody>
          <a:bodyPr>
            <a:noAutofit/>
          </a:bodyPr>
          <a:lstStyle/>
          <a:p>
            <a:r>
              <a:rPr lang="en-US" dirty="0">
                <a:effectLst>
                  <a:outerShdw blurRad="38100" dist="38100" dir="2700000" algn="tl">
                    <a:srgbClr val="000000">
                      <a:alpha val="43137"/>
                    </a:srgbClr>
                  </a:outerShdw>
                </a:effectLst>
              </a:rPr>
              <a:t>One sample T-test on GDP % :</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568937317"/>
              </p:ext>
            </p:extLst>
          </p:nvPr>
        </p:nvGraphicFramePr>
        <p:xfrm>
          <a:off x="5519651" y="1280153"/>
          <a:ext cx="6533804" cy="4967631"/>
        </p:xfrm>
        <a:graphic>
          <a:graphicData uri="http://schemas.openxmlformats.org/drawingml/2006/table">
            <a:tbl>
              <a:tblPr/>
              <a:tblGrid>
                <a:gridCol w="5376524">
                  <a:extLst>
                    <a:ext uri="{9D8B030D-6E8A-4147-A177-3AD203B41FA5}">
                      <a16:colId xmlns:a16="http://schemas.microsoft.com/office/drawing/2014/main" val="62076091"/>
                    </a:ext>
                  </a:extLst>
                </a:gridCol>
                <a:gridCol w="1157280">
                  <a:extLst>
                    <a:ext uri="{9D8B030D-6E8A-4147-A177-3AD203B41FA5}">
                      <a16:colId xmlns:a16="http://schemas.microsoft.com/office/drawing/2014/main" val="1198760395"/>
                    </a:ext>
                  </a:extLst>
                </a:gridCol>
              </a:tblGrid>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               t-Test: One-Sample </a:t>
                      </a:r>
                    </a:p>
                  </a:txBody>
                  <a:tcPr marL="7620" marR="7620" marT="7620" marB="0" anchor="b">
                    <a:lnL>
                      <a:noFill/>
                    </a:lnL>
                    <a:lnR>
                      <a:noFill/>
                    </a:lnR>
                    <a:lnT>
                      <a:noFill/>
                    </a:lnT>
                    <a:lnB>
                      <a:noFill/>
                    </a:lnB>
                    <a:solidFill>
                      <a:schemeClr val="tx1"/>
                    </a:solidFill>
                  </a:tcPr>
                </a:tc>
                <a:tc>
                  <a:txBody>
                    <a:bodyPr/>
                    <a:lstStyle/>
                    <a:p>
                      <a:pPr algn="ctr" fontAlgn="b"/>
                      <a:endParaRPr lang="en-US" sz="2000" b="0" i="0" u="none" strike="noStrike" dirty="0">
                        <a:solidFill>
                          <a:srgbClr val="000000"/>
                        </a:solidFill>
                        <a:effectLst/>
                        <a:latin typeface="Calibri" panose="020F0502020204030204" pitchFamily="34" charset="0"/>
                      </a:endParaRPr>
                    </a:p>
                  </a:txBody>
                  <a:tcPr marL="7620" marR="7620" marT="7620" marB="0" anchor="b">
                    <a:lnL>
                      <a:noFill/>
                    </a:lnL>
                    <a:lnR>
                      <a:noFill/>
                    </a:lnR>
                    <a:lnT>
                      <a:noFill/>
                    </a:lnT>
                    <a:lnB>
                      <a:noFill/>
                    </a:lnB>
                    <a:solidFill>
                      <a:schemeClr val="tx1"/>
                    </a:solidFill>
                  </a:tcPr>
                </a:tc>
                <a:extLst>
                  <a:ext uri="{0D108BD9-81ED-4DB2-BD59-A6C34878D82A}">
                    <a16:rowId xmlns:a16="http://schemas.microsoft.com/office/drawing/2014/main" val="803864123"/>
                  </a:ext>
                </a:extLst>
              </a:tr>
              <a:tr h="465826">
                <a:tc>
                  <a:txBody>
                    <a:bodyPr/>
                    <a:lstStyle/>
                    <a:p>
                      <a:pPr algn="ctr" fontAlgn="b"/>
                      <a:endParaRPr lang="en-US" sz="2000" b="0" i="0" u="none" strike="noStrike" dirty="0">
                        <a:solidFill>
                          <a:schemeClr val="bg1">
                            <a:lumMod val="95000"/>
                          </a:schemeClr>
                        </a:solidFill>
                        <a:effectLst/>
                        <a:latin typeface="Calibri" panose="020F0502020204030204" pitchFamily="34" charset="0"/>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solidFill>
                      <a:schemeClr val="bg2"/>
                    </a:solidFill>
                  </a:tcPr>
                </a:tc>
                <a:tc>
                  <a:txBody>
                    <a:bodyPr/>
                    <a:lstStyle/>
                    <a:p>
                      <a:pPr algn="ctr" fontAlgn="b"/>
                      <a:endParaRPr lang="en-US" sz="2000" b="0" i="0" u="none" strike="noStrike" dirty="0">
                        <a:solidFill>
                          <a:srgbClr val="000000"/>
                        </a:solidFill>
                        <a:effectLst/>
                        <a:latin typeface="Calibri" panose="020F0502020204030204" pitchFamily="34" charset="0"/>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488196235"/>
                  </a:ext>
                </a:extLst>
              </a:tr>
              <a:tr h="447194">
                <a:tc>
                  <a:txBody>
                    <a:bodyPr/>
                    <a:lstStyle/>
                    <a:p>
                      <a:pPr algn="ctr" fontAlgn="b"/>
                      <a:r>
                        <a:rPr lang="en-US" sz="2000" b="0" i="1" u="none" strike="noStrike" dirty="0">
                          <a:solidFill>
                            <a:schemeClr val="bg1">
                              <a:lumMod val="95000"/>
                            </a:schemeClr>
                          </a:solidFill>
                          <a:effectLst/>
                          <a:latin typeface="Calibri" panose="020F0502020204030204" pitchFamily="34" charset="0"/>
                        </a:rPr>
                        <a:t> </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000" b="0" i="1" u="none" strike="noStrike" dirty="0">
                          <a:solidFill>
                            <a:srgbClr val="000000"/>
                          </a:solidFill>
                          <a:effectLst/>
                          <a:latin typeface="Calibri" panose="020F0502020204030204" pitchFamily="34" charset="0"/>
                        </a:rPr>
                        <a:t>Values</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48578227"/>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Mean</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solidFill>
                      <a:schemeClr val="tx1"/>
                    </a:solidFill>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5.034455</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solidFill>
                      <a:schemeClr val="bg2">
                        <a:lumMod val="50000"/>
                      </a:schemeClr>
                    </a:solidFill>
                  </a:tcPr>
                </a:tc>
                <a:extLst>
                  <a:ext uri="{0D108BD9-81ED-4DB2-BD59-A6C34878D82A}">
                    <a16:rowId xmlns:a16="http://schemas.microsoft.com/office/drawing/2014/main" val="4178686825"/>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Variance</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6.106022</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3128120670"/>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Observations</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60</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1001067050"/>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Hypothesized Mean</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5</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477892300"/>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df</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59</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492011909"/>
                  </a:ext>
                </a:extLst>
              </a:tr>
              <a:tr h="477059">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t Stat</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0.108006</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711913015"/>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P(T&lt;=t) one-tail</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0.457179</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1418572355"/>
                  </a:ext>
                </a:extLst>
              </a:tr>
              <a:tr h="447194">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t Critical one-tail</a:t>
                      </a:r>
                    </a:p>
                  </a:txBody>
                  <a:tcPr marL="7620" marR="7620" marT="7620" marB="0" anchor="b">
                    <a:lnL>
                      <a:noFill/>
                    </a:lnL>
                    <a:lnR>
                      <a:noFill/>
                    </a:lnR>
                    <a:lnT>
                      <a:noFill/>
                    </a:lnT>
                    <a:lnB>
                      <a:noFill/>
                    </a:lnB>
                    <a:solidFill>
                      <a:schemeClr val="tx1"/>
                    </a:solidFill>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1.296066</a:t>
                      </a:r>
                    </a:p>
                  </a:txBody>
                  <a:tcPr marL="7620" marR="7620" marT="7620" marB="0" anchor="b">
                    <a:lnL>
                      <a:noFill/>
                    </a:lnL>
                    <a:lnR>
                      <a:noFill/>
                    </a:lnR>
                    <a:lnT>
                      <a:noFill/>
                    </a:lnT>
                    <a:lnB>
                      <a:noFill/>
                    </a:lnB>
                    <a:solidFill>
                      <a:schemeClr val="bg2">
                        <a:lumMod val="50000"/>
                      </a:schemeClr>
                    </a:solidFill>
                  </a:tcPr>
                </a:tc>
                <a:extLst>
                  <a:ext uri="{0D108BD9-81ED-4DB2-BD59-A6C34878D82A}">
                    <a16:rowId xmlns:a16="http://schemas.microsoft.com/office/drawing/2014/main" val="275203730"/>
                  </a:ext>
                </a:extLst>
              </a:tr>
            </a:tbl>
          </a:graphicData>
        </a:graphic>
      </p:graphicFrame>
      <p:sp>
        <p:nvSpPr>
          <p:cNvPr id="4" name="Text Placeholder 3"/>
          <p:cNvSpPr>
            <a:spLocks noGrp="1"/>
          </p:cNvSpPr>
          <p:nvPr>
            <p:ph type="body" sz="half" idx="2"/>
          </p:nvPr>
        </p:nvSpPr>
        <p:spPr>
          <a:xfrm>
            <a:off x="753989" y="3031829"/>
            <a:ext cx="4131224" cy="5135563"/>
          </a:xfrm>
        </p:spPr>
        <p:txBody>
          <a:bodyPr>
            <a:normAutofit/>
          </a:bodyPr>
          <a:lstStyle/>
          <a:p>
            <a:pPr algn="just"/>
            <a:r>
              <a:rPr lang="en-US" sz="2400" dirty="0">
                <a:solidFill>
                  <a:schemeClr val="bg1">
                    <a:lumMod val="95000"/>
                  </a:schemeClr>
                </a:solidFill>
              </a:rPr>
              <a:t>Now on Confidence Interval of 90%.</a:t>
            </a:r>
            <a:endParaRPr lang="en-US" sz="3600" dirty="0">
              <a:solidFill>
                <a:schemeClr val="bg1">
                  <a:lumMod val="95000"/>
                </a:schemeClr>
              </a:solidFill>
            </a:endParaRPr>
          </a:p>
        </p:txBody>
      </p:sp>
      <p:sp>
        <p:nvSpPr>
          <p:cNvPr id="5" name="Slide Number Placeholder 4"/>
          <p:cNvSpPr>
            <a:spLocks noGrp="1"/>
          </p:cNvSpPr>
          <p:nvPr>
            <p:ph type="sldNum" sz="quarter" idx="12"/>
          </p:nvPr>
        </p:nvSpPr>
        <p:spPr/>
        <p:txBody>
          <a:bodyPr/>
          <a:lstStyle/>
          <a:p>
            <a:fld id="{03DC2DEF-D2FE-4B45-ABA4-9F153FD1C98A}" type="slidenum">
              <a:rPr lang="en-US" smtClean="0"/>
              <a:t>26</a:t>
            </a:fld>
            <a:endParaRPr lang="en-US" dirty="0"/>
          </a:p>
        </p:txBody>
      </p:sp>
      <p:cxnSp>
        <p:nvCxnSpPr>
          <p:cNvPr id="8" name="Straight Arrow Connector 7"/>
          <p:cNvCxnSpPr/>
          <p:nvPr/>
        </p:nvCxnSpPr>
        <p:spPr>
          <a:xfrm flipV="1">
            <a:off x="8839200" y="2926080"/>
            <a:ext cx="1933303" cy="8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8839200" y="3361509"/>
            <a:ext cx="1933303" cy="26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8974183" y="3814354"/>
            <a:ext cx="1798320" cy="261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9296400" y="4267200"/>
            <a:ext cx="1415143" cy="261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8839199" y="4693921"/>
            <a:ext cx="1933303" cy="26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8778240" y="5146766"/>
            <a:ext cx="1933303" cy="26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V="1">
            <a:off x="9098278" y="5599611"/>
            <a:ext cx="1674224" cy="475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V="1">
            <a:off x="9121139" y="6073923"/>
            <a:ext cx="1674224" cy="130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5222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9633" y="1238513"/>
            <a:ext cx="6939143" cy="4873625"/>
          </a:xfrm>
        </p:spPr>
        <p:txBody>
          <a:bodyPr>
            <a:normAutofit/>
          </a:bodyPr>
          <a:lstStyle/>
          <a:p>
            <a:pPr algn="just"/>
            <a:r>
              <a:rPr lang="en-US" dirty="0">
                <a:solidFill>
                  <a:schemeClr val="bg1">
                    <a:lumMod val="95000"/>
                  </a:schemeClr>
                </a:solidFill>
                <a:effectLst>
                  <a:outerShdw blurRad="38100" dist="38100" dir="2700000" algn="tl">
                    <a:srgbClr val="000000">
                      <a:alpha val="43137"/>
                    </a:srgbClr>
                  </a:outerShdw>
                </a:effectLst>
              </a:rPr>
              <a:t>Since the p-value is greater </a:t>
            </a:r>
            <a:r>
              <a:rPr lang="en-US">
                <a:solidFill>
                  <a:schemeClr val="bg1">
                    <a:lumMod val="95000"/>
                  </a:schemeClr>
                </a:solidFill>
                <a:effectLst>
                  <a:outerShdw blurRad="38100" dist="38100" dir="2700000" algn="tl">
                    <a:srgbClr val="000000">
                      <a:alpha val="43137"/>
                    </a:srgbClr>
                  </a:outerShdw>
                </a:effectLst>
              </a:rPr>
              <a:t>than </a:t>
            </a:r>
            <a:r>
              <a:rPr lang="en-US" smtClean="0">
                <a:solidFill>
                  <a:schemeClr val="bg1">
                    <a:lumMod val="95000"/>
                  </a:schemeClr>
                </a:solidFill>
                <a:effectLst>
                  <a:outerShdw blurRad="38100" dist="38100" dir="2700000" algn="tl">
                    <a:srgbClr val="000000">
                      <a:alpha val="43137"/>
                    </a:srgbClr>
                  </a:outerShdw>
                </a:effectLst>
              </a:rPr>
              <a:t>0.05 </a:t>
            </a:r>
            <a:r>
              <a:rPr lang="en-US" dirty="0">
                <a:solidFill>
                  <a:schemeClr val="bg1">
                    <a:lumMod val="95000"/>
                  </a:schemeClr>
                </a:solidFill>
                <a:effectLst>
                  <a:outerShdw blurRad="38100" dist="38100" dir="2700000" algn="tl">
                    <a:srgbClr val="000000">
                      <a:alpha val="43137"/>
                    </a:srgbClr>
                  </a:outerShdw>
                </a:effectLst>
              </a:rPr>
              <a:t>, therefore it can be concluded that our population is not significantly different.</a:t>
            </a:r>
          </a:p>
          <a:p>
            <a:pPr algn="just"/>
            <a:endParaRPr lang="en-US" dirty="0">
              <a:solidFill>
                <a:schemeClr val="bg1">
                  <a:lumMod val="95000"/>
                </a:schemeClr>
              </a:solidFill>
              <a:effectLst>
                <a:outerShdw blurRad="38100" dist="38100" dir="2700000" algn="tl">
                  <a:srgbClr val="000000">
                    <a:alpha val="43137"/>
                  </a:srgbClr>
                </a:outerShdw>
              </a:effectLst>
            </a:endParaRPr>
          </a:p>
          <a:p>
            <a:pPr algn="just"/>
            <a:r>
              <a:rPr lang="en-US" dirty="0">
                <a:solidFill>
                  <a:schemeClr val="bg1">
                    <a:lumMod val="95000"/>
                  </a:schemeClr>
                </a:solidFill>
                <a:effectLst>
                  <a:outerShdw blurRad="38100" dist="38100" dir="2700000" algn="tl">
                    <a:srgbClr val="000000">
                      <a:alpha val="43137"/>
                    </a:srgbClr>
                  </a:outerShdw>
                </a:effectLst>
              </a:rPr>
              <a:t>Since as per rule t-value is not greater than critical test value.</a:t>
            </a:r>
          </a:p>
          <a:p>
            <a:pPr algn="just"/>
            <a:endParaRPr lang="en-US" dirty="0">
              <a:solidFill>
                <a:schemeClr val="bg1">
                  <a:lumMod val="95000"/>
                </a:schemeClr>
              </a:solidFill>
              <a:effectLst>
                <a:outerShdw blurRad="38100" dist="38100" dir="2700000" algn="tl">
                  <a:srgbClr val="000000">
                    <a:alpha val="43137"/>
                  </a:srgbClr>
                </a:outerShdw>
              </a:effectLst>
            </a:endParaRPr>
          </a:p>
          <a:p>
            <a:pPr algn="just"/>
            <a:r>
              <a:rPr lang="en-US" dirty="0">
                <a:solidFill>
                  <a:schemeClr val="bg1">
                    <a:lumMod val="95000"/>
                  </a:schemeClr>
                </a:solidFill>
                <a:effectLst>
                  <a:outerShdw blurRad="38100" dist="38100" dir="2700000" algn="tl">
                    <a:srgbClr val="000000">
                      <a:alpha val="43137"/>
                    </a:srgbClr>
                  </a:outerShdw>
                </a:effectLst>
              </a:rPr>
              <a:t>So, we can accept our </a:t>
            </a:r>
            <a:r>
              <a:rPr lang="en-US" b="1" dirty="0">
                <a:solidFill>
                  <a:schemeClr val="bg1">
                    <a:lumMod val="95000"/>
                  </a:schemeClr>
                </a:solidFill>
                <a:effectLst>
                  <a:outerShdw blurRad="38100" dist="38100" dir="2700000" algn="tl">
                    <a:srgbClr val="000000">
                      <a:alpha val="43137"/>
                    </a:srgbClr>
                  </a:outerShdw>
                </a:effectLst>
              </a:rPr>
              <a:t>NULL</a:t>
            </a:r>
            <a:r>
              <a:rPr lang="en-US" dirty="0">
                <a:solidFill>
                  <a:schemeClr val="bg1">
                    <a:lumMod val="95000"/>
                  </a:schemeClr>
                </a:solidFill>
                <a:effectLst>
                  <a:outerShdw blurRad="38100" dist="38100" dir="2700000" algn="tl">
                    <a:srgbClr val="000000">
                      <a:alpha val="43137"/>
                    </a:srgbClr>
                  </a:outerShdw>
                </a:effectLst>
              </a:rPr>
              <a:t> hypothesis.</a:t>
            </a:r>
          </a:p>
        </p:txBody>
      </p:sp>
      <p:sp>
        <p:nvSpPr>
          <p:cNvPr id="5" name="Slide Number Placeholder 4"/>
          <p:cNvSpPr>
            <a:spLocks noGrp="1"/>
          </p:cNvSpPr>
          <p:nvPr>
            <p:ph type="sldNum" sz="quarter" idx="12"/>
          </p:nvPr>
        </p:nvSpPr>
        <p:spPr/>
        <p:txBody>
          <a:bodyPr/>
          <a:lstStyle/>
          <a:p>
            <a:fld id="{03DC2DEF-D2FE-4B45-ABA4-9F153FD1C98A}" type="slidenum">
              <a:rPr lang="en-US" smtClean="0"/>
              <a:t>27</a:t>
            </a:fld>
            <a:endParaRPr lang="en-US" dirty="0"/>
          </a:p>
        </p:txBody>
      </p:sp>
      <p:sp>
        <p:nvSpPr>
          <p:cNvPr id="6" name="TextBox 5"/>
          <p:cNvSpPr txBox="1"/>
          <p:nvPr/>
        </p:nvSpPr>
        <p:spPr>
          <a:xfrm>
            <a:off x="418010" y="435428"/>
            <a:ext cx="11312435" cy="646331"/>
          </a:xfrm>
          <a:prstGeom prst="rect">
            <a:avLst/>
          </a:prstGeom>
          <a:noFill/>
        </p:spPr>
        <p:txBody>
          <a:bodyPr wrap="square" rtlCol="0">
            <a:spAutoFit/>
          </a:bodyPr>
          <a:lstStyle/>
          <a:p>
            <a:pPr algn="ctr"/>
            <a:r>
              <a:rPr lang="en-US" sz="3600" b="1" dirty="0">
                <a:effectLst>
                  <a:outerShdw blurRad="38100" dist="38100" dir="2700000" algn="tl">
                    <a:srgbClr val="000000">
                      <a:alpha val="43137"/>
                    </a:srgbClr>
                  </a:outerShdw>
                </a:effectLst>
              </a:rPr>
              <a:t>CONCLUSIONS:</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3827" y="1712594"/>
            <a:ext cx="4759190" cy="3564799"/>
          </a:xfrm>
          <a:prstGeom prst="rect">
            <a:avLst/>
          </a:prstGeom>
        </p:spPr>
      </p:pic>
    </p:spTree>
    <p:extLst>
      <p:ext uri="{BB962C8B-B14F-4D97-AF65-F5344CB8AC3E}">
        <p14:creationId xmlns:p14="http://schemas.microsoft.com/office/powerpoint/2010/main" val="4146818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Independent Two Sample T-test:</a:t>
            </a:r>
          </a:p>
        </p:txBody>
      </p:sp>
      <p:sp>
        <p:nvSpPr>
          <p:cNvPr id="3" name="Slide Number Placeholder 2"/>
          <p:cNvSpPr>
            <a:spLocks noGrp="1"/>
          </p:cNvSpPr>
          <p:nvPr>
            <p:ph type="sldNum" sz="quarter" idx="12"/>
          </p:nvPr>
        </p:nvSpPr>
        <p:spPr/>
        <p:txBody>
          <a:bodyPr/>
          <a:lstStyle/>
          <a:p>
            <a:fld id="{03DC2DEF-D2FE-4B45-ABA4-9F153FD1C98A}" type="slidenum">
              <a:rPr lang="en-US" smtClean="0"/>
              <a:t>28</a:t>
            </a:fld>
            <a:endParaRPr lang="en-US" dirty="0"/>
          </a:p>
        </p:txBody>
      </p:sp>
      <p:sp>
        <p:nvSpPr>
          <p:cNvPr id="6" name="TextBox 5"/>
          <p:cNvSpPr txBox="1"/>
          <p:nvPr/>
        </p:nvSpPr>
        <p:spPr>
          <a:xfrm>
            <a:off x="371475" y="1569196"/>
            <a:ext cx="5680982" cy="4462760"/>
          </a:xfrm>
          <a:prstGeom prst="rect">
            <a:avLst/>
          </a:prstGeom>
          <a:noFill/>
        </p:spPr>
        <p:txBody>
          <a:bodyPr wrap="square" rtlCol="0">
            <a:spAutoFit/>
          </a:bodyPr>
          <a:lstStyle/>
          <a:p>
            <a:pPr algn="just"/>
            <a:r>
              <a:rPr lang="en-US" sz="2000" dirty="0">
                <a:solidFill>
                  <a:schemeClr val="bg1">
                    <a:lumMod val="95000"/>
                  </a:schemeClr>
                </a:solidFill>
              </a:rPr>
              <a:t>We are comparing two sectors  Industry and Agriculture.</a:t>
            </a:r>
          </a:p>
          <a:p>
            <a:pPr algn="just"/>
            <a:endParaRPr lang="en-US" sz="2000" dirty="0">
              <a:solidFill>
                <a:schemeClr val="bg1">
                  <a:lumMod val="95000"/>
                </a:schemeClr>
              </a:solidFill>
            </a:endParaRPr>
          </a:p>
          <a:p>
            <a:pPr algn="just"/>
            <a:r>
              <a:rPr lang="en-US" sz="2000" dirty="0">
                <a:solidFill>
                  <a:schemeClr val="bg1">
                    <a:lumMod val="95000"/>
                  </a:schemeClr>
                </a:solidFill>
              </a:rPr>
              <a:t>That whether the industrial sector is adding to more to our GDP than agricultural sector  for unknown variances?</a:t>
            </a:r>
          </a:p>
          <a:p>
            <a:endParaRPr lang="en-US" dirty="0"/>
          </a:p>
          <a:p>
            <a:r>
              <a:rPr lang="en-US" sz="2800" dirty="0">
                <a:solidFill>
                  <a:schemeClr val="bg1">
                    <a:lumMod val="95000"/>
                  </a:schemeClr>
                </a:solidFill>
              </a:rPr>
              <a:t>µ</a:t>
            </a:r>
            <a:r>
              <a:rPr lang="en-US" sz="2000" dirty="0">
                <a:solidFill>
                  <a:schemeClr val="bg1">
                    <a:lumMod val="95000"/>
                  </a:schemeClr>
                </a:solidFill>
              </a:rPr>
              <a:t>a =  population mean for agriculture</a:t>
            </a:r>
          </a:p>
          <a:p>
            <a:r>
              <a:rPr lang="en-US" sz="3600" dirty="0">
                <a:solidFill>
                  <a:schemeClr val="bg1">
                    <a:lumMod val="95000"/>
                  </a:schemeClr>
                </a:solidFill>
              </a:rPr>
              <a:t>µ</a:t>
            </a:r>
            <a:r>
              <a:rPr lang="en-US" sz="2400" dirty="0">
                <a:solidFill>
                  <a:schemeClr val="bg1">
                    <a:lumMod val="95000"/>
                  </a:schemeClr>
                </a:solidFill>
              </a:rPr>
              <a:t>i</a:t>
            </a:r>
            <a:r>
              <a:rPr lang="en-US" sz="2800" dirty="0">
                <a:solidFill>
                  <a:schemeClr val="bg1">
                    <a:lumMod val="95000"/>
                  </a:schemeClr>
                </a:solidFill>
              </a:rPr>
              <a:t> =  </a:t>
            </a:r>
            <a:r>
              <a:rPr lang="en-US" sz="2000" dirty="0">
                <a:solidFill>
                  <a:schemeClr val="bg1">
                    <a:lumMod val="95000"/>
                  </a:schemeClr>
                </a:solidFill>
              </a:rPr>
              <a:t>population mean for industry</a:t>
            </a:r>
          </a:p>
          <a:p>
            <a:endParaRPr lang="en-US" sz="2800" dirty="0">
              <a:solidFill>
                <a:schemeClr val="bg1">
                  <a:lumMod val="95000"/>
                </a:schemeClr>
              </a:solidFill>
            </a:endParaRPr>
          </a:p>
          <a:p>
            <a:r>
              <a:rPr lang="en-US" dirty="0">
                <a:solidFill>
                  <a:schemeClr val="bg1">
                    <a:lumMod val="95000"/>
                  </a:schemeClr>
                </a:solidFill>
              </a:rPr>
              <a:t>First we perform a F-test to check whether we go for equal variance or unequal variance T-test , results are attached,</a:t>
            </a:r>
          </a:p>
          <a:p>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2778806426"/>
              </p:ext>
            </p:extLst>
          </p:nvPr>
        </p:nvGraphicFramePr>
        <p:xfrm>
          <a:off x="6318409" y="1454331"/>
          <a:ext cx="5115947" cy="2926084"/>
        </p:xfrm>
        <a:graphic>
          <a:graphicData uri="http://schemas.openxmlformats.org/drawingml/2006/table">
            <a:tbl>
              <a:tblPr/>
              <a:tblGrid>
                <a:gridCol w="1739680">
                  <a:extLst>
                    <a:ext uri="{9D8B030D-6E8A-4147-A177-3AD203B41FA5}">
                      <a16:colId xmlns:a16="http://schemas.microsoft.com/office/drawing/2014/main" val="1632478196"/>
                    </a:ext>
                  </a:extLst>
                </a:gridCol>
                <a:gridCol w="2551530">
                  <a:extLst>
                    <a:ext uri="{9D8B030D-6E8A-4147-A177-3AD203B41FA5}">
                      <a16:colId xmlns:a16="http://schemas.microsoft.com/office/drawing/2014/main" val="1416255713"/>
                    </a:ext>
                  </a:extLst>
                </a:gridCol>
                <a:gridCol w="824737">
                  <a:extLst>
                    <a:ext uri="{9D8B030D-6E8A-4147-A177-3AD203B41FA5}">
                      <a16:colId xmlns:a16="http://schemas.microsoft.com/office/drawing/2014/main" val="1470740844"/>
                    </a:ext>
                  </a:extLst>
                </a:gridCol>
              </a:tblGrid>
              <a:tr h="290190">
                <a:tc gridSpan="3">
                  <a:txBody>
                    <a:bodyPr/>
                    <a:lstStyle/>
                    <a:p>
                      <a:pPr algn="ctr" fontAlgn="b"/>
                      <a:r>
                        <a:rPr lang="en-US" sz="1800" b="1"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F-Test Two-Sample for Variances</a:t>
                      </a:r>
                    </a:p>
                  </a:txBody>
                  <a:tcPr marL="7620" marR="7620" marT="7620"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53072419"/>
                  </a:ext>
                </a:extLst>
              </a:tr>
              <a:tr h="302282">
                <a:tc>
                  <a:txBody>
                    <a:bodyPr/>
                    <a:lstStyle/>
                    <a:p>
                      <a:pPr algn="ctr" fontAlgn="b"/>
                      <a:endParaRPr lang="en-US" sz="1800" b="1"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b"/>
                      <a:endParaRPr lang="en-US" sz="1800" b="1"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b"/>
                      <a:endParaRPr lang="en-US" sz="1800" b="1"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4401051"/>
                  </a:ext>
                </a:extLst>
              </a:tr>
              <a:tr h="290190">
                <a:tc>
                  <a:txBody>
                    <a:bodyPr/>
                    <a:lstStyle/>
                    <a:p>
                      <a:pPr algn="ctr" fontAlgn="b"/>
                      <a:r>
                        <a:rPr lang="en-US" sz="1800" b="1" i="1"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 </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1" i="1"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Agriculture</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1" i="1"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Industry </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37689516"/>
                  </a:ext>
                </a:extLst>
              </a:tr>
              <a:tr h="290190">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Mean</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27.314955</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19.94321</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38531795"/>
                  </a:ext>
                </a:extLst>
              </a:tr>
              <a:tr h="290190">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Variance</a:t>
                      </a:r>
                    </a:p>
                  </a:txBody>
                  <a:tcPr marL="7620" marR="7620" marT="7620" marB="0" anchor="b">
                    <a:lnL>
                      <a:noFill/>
                    </a:lnL>
                    <a:lnR>
                      <a:noFill/>
                    </a:lnR>
                    <a:lnT>
                      <a:noFill/>
                    </a:lnT>
                    <a:lnB>
                      <a:noFill/>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32.18300715</a:t>
                      </a:r>
                    </a:p>
                  </a:txBody>
                  <a:tcPr marL="7620" marR="7620" marT="7620" marB="0" anchor="b">
                    <a:lnL>
                      <a:noFill/>
                    </a:lnL>
                    <a:lnR>
                      <a:noFill/>
                    </a:lnR>
                    <a:lnT>
                      <a:noFill/>
                    </a:lnT>
                    <a:lnB>
                      <a:noFill/>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3.224201</a:t>
                      </a:r>
                    </a:p>
                  </a:txBody>
                  <a:tcPr marL="7620" marR="7620" marT="7620" marB="0" anchor="b">
                    <a:lnL>
                      <a:noFill/>
                    </a:lnL>
                    <a:lnR>
                      <a:noFill/>
                    </a:lnR>
                    <a:lnT>
                      <a:noFill/>
                    </a:lnT>
                    <a:lnB>
                      <a:noFill/>
                    </a:lnB>
                  </a:tcPr>
                </a:tc>
                <a:extLst>
                  <a:ext uri="{0D108BD9-81ED-4DB2-BD59-A6C34878D82A}">
                    <a16:rowId xmlns:a16="http://schemas.microsoft.com/office/drawing/2014/main" val="1440775532"/>
                  </a:ext>
                </a:extLst>
              </a:tr>
              <a:tr h="290190">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Observations</a:t>
                      </a:r>
                    </a:p>
                  </a:txBody>
                  <a:tcPr marL="7620" marR="7620" marT="7620" marB="0" anchor="b">
                    <a:lnL>
                      <a:noFill/>
                    </a:lnL>
                    <a:lnR>
                      <a:noFill/>
                    </a:lnR>
                    <a:lnT>
                      <a:noFill/>
                    </a:lnT>
                    <a:lnB>
                      <a:noFill/>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61</a:t>
                      </a:r>
                    </a:p>
                  </a:txBody>
                  <a:tcPr marL="7620" marR="7620" marT="7620" marB="0" anchor="b">
                    <a:lnL>
                      <a:noFill/>
                    </a:lnL>
                    <a:lnR>
                      <a:noFill/>
                    </a:lnR>
                    <a:lnT>
                      <a:noFill/>
                    </a:lnT>
                    <a:lnB>
                      <a:noFill/>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61</a:t>
                      </a:r>
                    </a:p>
                  </a:txBody>
                  <a:tcPr marL="7620" marR="7620" marT="7620" marB="0" anchor="b">
                    <a:lnL>
                      <a:noFill/>
                    </a:lnL>
                    <a:lnR>
                      <a:noFill/>
                    </a:lnR>
                    <a:lnT>
                      <a:noFill/>
                    </a:lnT>
                    <a:lnB>
                      <a:noFill/>
                    </a:lnB>
                  </a:tcPr>
                </a:tc>
                <a:extLst>
                  <a:ext uri="{0D108BD9-81ED-4DB2-BD59-A6C34878D82A}">
                    <a16:rowId xmlns:a16="http://schemas.microsoft.com/office/drawing/2014/main" val="2769508836"/>
                  </a:ext>
                </a:extLst>
              </a:tr>
              <a:tr h="290190">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df</a:t>
                      </a:r>
                    </a:p>
                  </a:txBody>
                  <a:tcPr marL="7620" marR="7620" marT="7620" marB="0" anchor="b">
                    <a:lnL>
                      <a:noFill/>
                    </a:lnL>
                    <a:lnR>
                      <a:noFill/>
                    </a:lnR>
                    <a:lnT>
                      <a:noFill/>
                    </a:lnT>
                    <a:lnB>
                      <a:noFill/>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60</a:t>
                      </a:r>
                    </a:p>
                  </a:txBody>
                  <a:tcPr marL="7620" marR="7620" marT="7620" marB="0" anchor="b">
                    <a:lnL>
                      <a:noFill/>
                    </a:lnL>
                    <a:lnR>
                      <a:noFill/>
                    </a:lnR>
                    <a:lnT>
                      <a:noFill/>
                    </a:lnT>
                    <a:lnB>
                      <a:noFill/>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60</a:t>
                      </a:r>
                    </a:p>
                  </a:txBody>
                  <a:tcPr marL="7620" marR="7620" marT="7620" marB="0" anchor="b">
                    <a:lnL>
                      <a:noFill/>
                    </a:lnL>
                    <a:lnR>
                      <a:noFill/>
                    </a:lnR>
                    <a:lnT>
                      <a:noFill/>
                    </a:lnT>
                    <a:lnB>
                      <a:noFill/>
                    </a:lnB>
                  </a:tcPr>
                </a:tc>
                <a:extLst>
                  <a:ext uri="{0D108BD9-81ED-4DB2-BD59-A6C34878D82A}">
                    <a16:rowId xmlns:a16="http://schemas.microsoft.com/office/drawing/2014/main" val="3001765546"/>
                  </a:ext>
                </a:extLst>
              </a:tr>
              <a:tr h="290190">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F</a:t>
                      </a:r>
                    </a:p>
                  </a:txBody>
                  <a:tcPr marL="7620" marR="7620" marT="7620" marB="0" anchor="b">
                    <a:lnL>
                      <a:noFill/>
                    </a:lnL>
                    <a:lnR>
                      <a:noFill/>
                    </a:lnR>
                    <a:lnT>
                      <a:noFill/>
                    </a:lnT>
                    <a:lnB>
                      <a:noFill/>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9.981699426</a:t>
                      </a:r>
                    </a:p>
                  </a:txBody>
                  <a:tcPr marL="7620" marR="7620" marT="7620" marB="0" anchor="b">
                    <a:lnL>
                      <a:noFill/>
                    </a:lnL>
                    <a:lnR>
                      <a:noFill/>
                    </a:lnR>
                    <a:lnT>
                      <a:noFill/>
                    </a:lnT>
                    <a:lnB>
                      <a:noFill/>
                    </a:lnB>
                  </a:tcPr>
                </a:tc>
                <a:tc>
                  <a:txBody>
                    <a:bodyPr/>
                    <a:lstStyle/>
                    <a:p>
                      <a:pPr algn="ctr" fontAlgn="b"/>
                      <a:endPar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2338969955"/>
                  </a:ext>
                </a:extLst>
              </a:tr>
              <a:tr h="290190">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P(F&lt;=f) one-tail</a:t>
                      </a:r>
                    </a:p>
                  </a:txBody>
                  <a:tcPr marL="7620" marR="7620" marT="7620" marB="0" anchor="b">
                    <a:lnL>
                      <a:noFill/>
                    </a:lnL>
                    <a:lnR>
                      <a:noFill/>
                    </a:lnR>
                    <a:lnT>
                      <a:noFill/>
                    </a:lnT>
                    <a:lnB>
                      <a:noFill/>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2.46431E-16</a:t>
                      </a:r>
                    </a:p>
                  </a:txBody>
                  <a:tcPr marL="7620" marR="7620" marT="7620" marB="0" anchor="b">
                    <a:lnL>
                      <a:noFill/>
                    </a:lnL>
                    <a:lnR>
                      <a:noFill/>
                    </a:lnR>
                    <a:lnT>
                      <a:noFill/>
                    </a:lnT>
                    <a:lnB>
                      <a:noFill/>
                    </a:lnB>
                  </a:tcPr>
                </a:tc>
                <a:tc>
                  <a:txBody>
                    <a:bodyPr/>
                    <a:lstStyle/>
                    <a:p>
                      <a:pPr algn="ctr" fontAlgn="b"/>
                      <a:endPar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1532402215"/>
                  </a:ext>
                </a:extLst>
              </a:tr>
              <a:tr h="302282">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F Critical one-tail</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1.53431418</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a:solidFill>
                            <a:srgbClr val="000000"/>
                          </a:solidFill>
                          <a:effectLst>
                            <a:outerShdw blurRad="38100" dist="38100" dir="2700000" algn="tl">
                              <a:srgbClr val="000000">
                                <a:alpha val="43137"/>
                              </a:srgbClr>
                            </a:outerShdw>
                          </a:effectLst>
                          <a:latin typeface="Calibri" panose="020F0502020204030204" pitchFamily="34" charset="0"/>
                        </a:rPr>
                        <a:t> </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6443633"/>
                  </a:ext>
                </a:extLst>
              </a:tr>
            </a:tbl>
          </a:graphicData>
        </a:graphic>
      </p:graphicFrame>
      <p:sp>
        <p:nvSpPr>
          <p:cNvPr id="8" name="TextBox 7"/>
          <p:cNvSpPr txBox="1"/>
          <p:nvPr/>
        </p:nvSpPr>
        <p:spPr>
          <a:xfrm>
            <a:off x="6318409" y="4998721"/>
            <a:ext cx="5200491" cy="923330"/>
          </a:xfrm>
          <a:prstGeom prst="rect">
            <a:avLst/>
          </a:prstGeom>
          <a:noFill/>
        </p:spPr>
        <p:txBody>
          <a:bodyPr wrap="square" rtlCol="0">
            <a:spAutoFit/>
          </a:bodyPr>
          <a:lstStyle/>
          <a:p>
            <a:r>
              <a:rPr lang="en-US" dirty="0">
                <a:solidFill>
                  <a:schemeClr val="bg1">
                    <a:lumMod val="95000"/>
                  </a:schemeClr>
                </a:solidFill>
              </a:rPr>
              <a:t>Therefore by this test we conclude that we are performing </a:t>
            </a:r>
            <a:r>
              <a:rPr lang="en-US" b="1" dirty="0">
                <a:solidFill>
                  <a:schemeClr val="bg1">
                    <a:lumMod val="95000"/>
                  </a:schemeClr>
                </a:solidFill>
                <a:effectLst>
                  <a:outerShdw blurRad="38100" dist="38100" dir="2700000" algn="tl">
                    <a:srgbClr val="000000">
                      <a:alpha val="43137"/>
                    </a:srgbClr>
                  </a:outerShdw>
                </a:effectLst>
              </a:rPr>
              <a:t>Unequal Unknown variance Independent Two sample T-test</a:t>
            </a:r>
          </a:p>
        </p:txBody>
      </p:sp>
    </p:spTree>
    <p:extLst>
      <p:ext uri="{BB962C8B-B14F-4D97-AF65-F5344CB8AC3E}">
        <p14:creationId xmlns:p14="http://schemas.microsoft.com/office/powerpoint/2010/main" val="1884729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Independent Two Sample T-test:</a:t>
            </a:r>
          </a:p>
        </p:txBody>
      </p:sp>
      <p:sp>
        <p:nvSpPr>
          <p:cNvPr id="3" name="Slide Number Placeholder 2"/>
          <p:cNvSpPr>
            <a:spLocks noGrp="1"/>
          </p:cNvSpPr>
          <p:nvPr>
            <p:ph type="sldNum" sz="quarter" idx="12"/>
          </p:nvPr>
        </p:nvSpPr>
        <p:spPr/>
        <p:txBody>
          <a:bodyPr/>
          <a:lstStyle/>
          <a:p>
            <a:fld id="{03DC2DEF-D2FE-4B45-ABA4-9F153FD1C98A}" type="slidenum">
              <a:rPr lang="en-US" smtClean="0"/>
              <a:t>29</a:t>
            </a:fld>
            <a:endParaRPr lang="en-US" dirty="0"/>
          </a:p>
        </p:txBody>
      </p:sp>
      <p:sp>
        <p:nvSpPr>
          <p:cNvPr id="5" name="Text Placeholder 4"/>
          <p:cNvSpPr>
            <a:spLocks noGrp="1"/>
          </p:cNvSpPr>
          <p:nvPr>
            <p:ph type="body" sz="quarter" idx="14"/>
          </p:nvPr>
        </p:nvSpPr>
        <p:spPr>
          <a:xfrm>
            <a:off x="519973" y="1450975"/>
            <a:ext cx="4234907" cy="4552950"/>
          </a:xfrm>
        </p:spPr>
        <p:txBody>
          <a:bodyPr>
            <a:normAutofit fontScale="92500" lnSpcReduction="10000"/>
          </a:bodyPr>
          <a:lstStyle/>
          <a:p>
            <a:endParaRPr lang="en-US" dirty="0"/>
          </a:p>
          <a:p>
            <a:r>
              <a:rPr lang="en-US" dirty="0">
                <a:solidFill>
                  <a:schemeClr val="bg1">
                    <a:lumMod val="95000"/>
                  </a:schemeClr>
                </a:solidFill>
              </a:rPr>
              <a:t>Null Hypothesis:</a:t>
            </a:r>
          </a:p>
          <a:p>
            <a:pPr marL="0" indent="0">
              <a:buNone/>
            </a:pPr>
            <a:r>
              <a:rPr lang="en-US" dirty="0">
                <a:solidFill>
                  <a:schemeClr val="bg1">
                    <a:lumMod val="95000"/>
                  </a:schemeClr>
                </a:solidFill>
                <a:effectLst>
                  <a:outerShdw blurRad="38100" dist="38100" dir="2700000" algn="tl">
                    <a:srgbClr val="000000">
                      <a:alpha val="43137"/>
                    </a:srgbClr>
                  </a:outerShdw>
                </a:effectLst>
              </a:rPr>
              <a:t>         µ</a:t>
            </a:r>
            <a:r>
              <a:rPr lang="en-US" dirty="0" err="1">
                <a:solidFill>
                  <a:schemeClr val="bg1">
                    <a:lumMod val="95000"/>
                  </a:schemeClr>
                </a:solidFill>
                <a:effectLst>
                  <a:outerShdw blurRad="38100" dist="38100" dir="2700000" algn="tl">
                    <a:srgbClr val="000000">
                      <a:alpha val="43137"/>
                    </a:srgbClr>
                  </a:outerShdw>
                </a:effectLst>
              </a:rPr>
              <a:t>i</a:t>
            </a:r>
            <a:r>
              <a:rPr lang="en-US" dirty="0">
                <a:solidFill>
                  <a:schemeClr val="bg1">
                    <a:lumMod val="95000"/>
                  </a:schemeClr>
                </a:solidFill>
                <a:effectLst>
                  <a:outerShdw blurRad="38100" dist="38100" dir="2700000" algn="tl">
                    <a:srgbClr val="000000">
                      <a:alpha val="43137"/>
                    </a:srgbClr>
                  </a:outerShdw>
                </a:effectLst>
              </a:rPr>
              <a:t> </a:t>
            </a:r>
            <a:r>
              <a:rPr lang="en-US" dirty="0">
                <a:effectLst>
                  <a:outerShdw blurRad="38100" dist="38100" dir="2700000" algn="tl">
                    <a:srgbClr val="000000">
                      <a:alpha val="43137"/>
                    </a:srgbClr>
                  </a:outerShdw>
                </a:effectLst>
              </a:rPr>
              <a:t>≤</a:t>
            </a:r>
            <a:r>
              <a:rPr lang="en-US" dirty="0">
                <a:solidFill>
                  <a:schemeClr val="bg1">
                    <a:lumMod val="95000"/>
                  </a:schemeClr>
                </a:solidFill>
                <a:effectLst>
                  <a:outerShdw blurRad="38100" dist="38100" dir="2700000" algn="tl">
                    <a:srgbClr val="000000">
                      <a:alpha val="43137"/>
                    </a:srgbClr>
                  </a:outerShdw>
                </a:effectLst>
              </a:rPr>
              <a:t> µa </a:t>
            </a:r>
            <a:r>
              <a:rPr lang="en-US" sz="2000" dirty="0">
                <a:solidFill>
                  <a:schemeClr val="bg1">
                    <a:lumMod val="95000"/>
                  </a:schemeClr>
                </a:solidFill>
                <a:effectLst>
                  <a:outerShdw blurRad="38100" dist="38100" dir="2700000" algn="tl">
                    <a:srgbClr val="000000">
                      <a:alpha val="43137"/>
                    </a:srgbClr>
                  </a:outerShdw>
                </a:effectLst>
              </a:rPr>
              <a:t>or</a:t>
            </a:r>
            <a:r>
              <a:rPr lang="en-US" dirty="0">
                <a:solidFill>
                  <a:schemeClr val="bg1">
                    <a:lumMod val="95000"/>
                  </a:schemeClr>
                </a:solidFill>
                <a:effectLst>
                  <a:outerShdw blurRad="38100" dist="38100" dir="2700000" algn="tl">
                    <a:srgbClr val="000000">
                      <a:alpha val="43137"/>
                    </a:srgbClr>
                  </a:outerShdw>
                </a:effectLst>
              </a:rPr>
              <a:t> µ</a:t>
            </a:r>
            <a:r>
              <a:rPr lang="en-US" dirty="0" err="1">
                <a:solidFill>
                  <a:schemeClr val="bg1">
                    <a:lumMod val="95000"/>
                  </a:schemeClr>
                </a:solidFill>
                <a:effectLst>
                  <a:outerShdw blurRad="38100" dist="38100" dir="2700000" algn="tl">
                    <a:srgbClr val="000000">
                      <a:alpha val="43137"/>
                    </a:srgbClr>
                  </a:outerShdw>
                </a:effectLst>
              </a:rPr>
              <a:t>i</a:t>
            </a:r>
            <a:r>
              <a:rPr lang="en-US" dirty="0">
                <a:solidFill>
                  <a:schemeClr val="bg1">
                    <a:lumMod val="95000"/>
                  </a:schemeClr>
                </a:solidFill>
                <a:effectLst>
                  <a:outerShdw blurRad="38100" dist="38100" dir="2700000" algn="tl">
                    <a:srgbClr val="000000">
                      <a:alpha val="43137"/>
                    </a:srgbClr>
                  </a:outerShdw>
                </a:effectLst>
              </a:rPr>
              <a:t> - µa </a:t>
            </a:r>
            <a:r>
              <a:rPr lang="en-US" dirty="0">
                <a:effectLst>
                  <a:outerShdw blurRad="38100" dist="38100" dir="2700000" algn="tl">
                    <a:srgbClr val="000000">
                      <a:alpha val="43137"/>
                    </a:srgbClr>
                  </a:outerShdw>
                </a:effectLst>
              </a:rPr>
              <a:t>≤ </a:t>
            </a:r>
            <a:r>
              <a:rPr lang="en-US" dirty="0">
                <a:solidFill>
                  <a:schemeClr val="bg1">
                    <a:lumMod val="95000"/>
                  </a:schemeClr>
                </a:solidFill>
                <a:effectLst>
                  <a:outerShdw blurRad="38100" dist="38100" dir="2700000" algn="tl">
                    <a:srgbClr val="000000">
                      <a:alpha val="43137"/>
                    </a:srgbClr>
                  </a:outerShdw>
                </a:effectLst>
              </a:rPr>
              <a:t>0 </a:t>
            </a:r>
          </a:p>
          <a:p>
            <a:pPr marL="0" indent="0">
              <a:buNone/>
            </a:pPr>
            <a:endParaRPr lang="en-US" dirty="0">
              <a:solidFill>
                <a:schemeClr val="bg1">
                  <a:lumMod val="95000"/>
                </a:schemeClr>
              </a:solidFill>
              <a:effectLst>
                <a:outerShdw blurRad="38100" dist="38100" dir="2700000" algn="tl">
                  <a:srgbClr val="000000">
                    <a:alpha val="43137"/>
                  </a:srgbClr>
                </a:outerShdw>
              </a:effectLst>
            </a:endParaRPr>
          </a:p>
          <a:p>
            <a:pPr marL="0" indent="0">
              <a:buNone/>
            </a:pPr>
            <a:r>
              <a:rPr lang="en-US" sz="2400" dirty="0">
                <a:solidFill>
                  <a:schemeClr val="bg1">
                    <a:lumMod val="95000"/>
                  </a:schemeClr>
                </a:solidFill>
                <a:effectLst>
                  <a:outerShdw blurRad="38100" dist="38100" dir="2700000" algn="tl">
                    <a:srgbClr val="000000">
                      <a:alpha val="43137"/>
                    </a:srgbClr>
                  </a:outerShdw>
                </a:effectLst>
              </a:rPr>
              <a:t>(Industrial sector is adding less than equal to GDP as compare to Agricultural)</a:t>
            </a:r>
          </a:p>
          <a:p>
            <a:pPr marL="0" indent="0">
              <a:buNone/>
            </a:pPr>
            <a:endParaRPr lang="en-US" dirty="0"/>
          </a:p>
          <a:p>
            <a:r>
              <a:rPr lang="en-US" dirty="0">
                <a:solidFill>
                  <a:schemeClr val="bg1">
                    <a:lumMod val="95000"/>
                  </a:schemeClr>
                </a:solidFill>
              </a:rPr>
              <a:t>Alternative</a:t>
            </a:r>
            <a:r>
              <a:rPr lang="en-US" dirty="0"/>
              <a:t> Hypothesis :</a:t>
            </a:r>
          </a:p>
          <a:p>
            <a:pPr marL="0" indent="0">
              <a:buNone/>
            </a:pPr>
            <a:r>
              <a:rPr lang="en-US" dirty="0">
                <a:effectLst>
                  <a:outerShdw blurRad="38100" dist="38100" dir="2700000" algn="tl">
                    <a:srgbClr val="000000">
                      <a:alpha val="43137"/>
                    </a:srgbClr>
                  </a:outerShdw>
                </a:effectLst>
              </a:rPr>
              <a:t>           </a:t>
            </a:r>
            <a:r>
              <a:rPr lang="en-US" dirty="0">
                <a:solidFill>
                  <a:schemeClr val="bg1">
                    <a:lumMod val="95000"/>
                  </a:schemeClr>
                </a:solidFill>
                <a:effectLst>
                  <a:outerShdw blurRad="38100" dist="38100" dir="2700000" algn="tl">
                    <a:srgbClr val="000000">
                      <a:alpha val="43137"/>
                    </a:srgbClr>
                  </a:outerShdw>
                </a:effectLst>
              </a:rPr>
              <a:t>µ</a:t>
            </a:r>
            <a:r>
              <a:rPr lang="en-US" sz="1800" dirty="0">
                <a:solidFill>
                  <a:schemeClr val="bg1">
                    <a:lumMod val="95000"/>
                  </a:schemeClr>
                </a:solidFill>
                <a:effectLst>
                  <a:outerShdw blurRad="38100" dist="38100" dir="2700000" algn="tl">
                    <a:srgbClr val="000000">
                      <a:alpha val="43137"/>
                    </a:srgbClr>
                  </a:outerShdw>
                </a:effectLst>
              </a:rPr>
              <a:t>i &gt; </a:t>
            </a:r>
            <a:r>
              <a:rPr lang="en-US" dirty="0">
                <a:solidFill>
                  <a:schemeClr val="bg1">
                    <a:lumMod val="95000"/>
                  </a:schemeClr>
                </a:solidFill>
                <a:effectLst>
                  <a:outerShdw blurRad="38100" dist="38100" dir="2700000" algn="tl">
                    <a:srgbClr val="000000">
                      <a:alpha val="43137"/>
                    </a:srgbClr>
                  </a:outerShdw>
                </a:effectLst>
              </a:rPr>
              <a:t>µ</a:t>
            </a:r>
            <a:r>
              <a:rPr lang="en-US" sz="1800" dirty="0">
                <a:solidFill>
                  <a:schemeClr val="bg1">
                    <a:lumMod val="95000"/>
                  </a:schemeClr>
                </a:solidFill>
                <a:effectLst>
                  <a:outerShdw blurRad="38100" dist="38100" dir="2700000" algn="tl">
                    <a:srgbClr val="000000">
                      <a:alpha val="43137"/>
                    </a:srgbClr>
                  </a:outerShdw>
                </a:effectLst>
              </a:rPr>
              <a:t>a   or </a:t>
            </a:r>
            <a:r>
              <a:rPr lang="en-US" dirty="0">
                <a:solidFill>
                  <a:schemeClr val="bg1">
                    <a:lumMod val="95000"/>
                  </a:schemeClr>
                </a:solidFill>
                <a:effectLst>
                  <a:outerShdw blurRad="38100" dist="38100" dir="2700000" algn="tl">
                    <a:srgbClr val="000000">
                      <a:alpha val="43137"/>
                    </a:srgbClr>
                  </a:outerShdw>
                </a:effectLst>
              </a:rPr>
              <a:t>µi - µa &gt; 0 </a:t>
            </a:r>
          </a:p>
          <a:p>
            <a:pPr marL="0" indent="0">
              <a:buNone/>
            </a:pPr>
            <a:endParaRPr lang="en-US" sz="1800" dirty="0">
              <a:solidFill>
                <a:schemeClr val="bg1">
                  <a:lumMod val="95000"/>
                </a:schemeClr>
              </a:solidFill>
              <a:effectLst>
                <a:outerShdw blurRad="38100" dist="38100" dir="2700000" algn="tl">
                  <a:srgbClr val="000000">
                    <a:alpha val="43137"/>
                  </a:srgbClr>
                </a:outerShdw>
              </a:effectLst>
            </a:endParaRPr>
          </a:p>
          <a:p>
            <a:pPr marL="0" indent="0">
              <a:buNone/>
            </a:pPr>
            <a:r>
              <a:rPr lang="en-US" sz="1600" dirty="0">
                <a:solidFill>
                  <a:schemeClr val="bg1">
                    <a:lumMod val="95000"/>
                  </a:schemeClr>
                </a:solidFill>
                <a:effectLst>
                  <a:outerShdw blurRad="38100" dist="38100" dir="2700000" algn="tl">
                    <a:srgbClr val="000000">
                      <a:alpha val="43137"/>
                    </a:srgbClr>
                  </a:outerShdw>
                </a:effectLst>
              </a:rPr>
              <a:t>(Industrial sector is adding more to GDP as compare to Agricultural)</a:t>
            </a:r>
          </a:p>
          <a:p>
            <a:pPr marL="0" indent="0">
              <a:buNone/>
            </a:pPr>
            <a:endParaRPr lang="en-US" dirty="0">
              <a:solidFill>
                <a:schemeClr val="bg1">
                  <a:lumMod val="95000"/>
                </a:schemeClr>
              </a:solidFill>
            </a:endParaRPr>
          </a:p>
          <a:p>
            <a:pPr marL="0" indent="0">
              <a:buNone/>
            </a:pP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31719" y="1019175"/>
            <a:ext cx="4737465" cy="4189526"/>
          </a:xfrm>
          <a:prstGeom prst="rect">
            <a:avLst/>
          </a:prstGeom>
        </p:spPr>
      </p:pic>
      <p:sp>
        <p:nvSpPr>
          <p:cNvPr id="7" name="TextBox 6"/>
          <p:cNvSpPr txBox="1"/>
          <p:nvPr/>
        </p:nvSpPr>
        <p:spPr>
          <a:xfrm>
            <a:off x="6131719" y="5752407"/>
            <a:ext cx="4737465" cy="369332"/>
          </a:xfrm>
          <a:prstGeom prst="rect">
            <a:avLst/>
          </a:prstGeom>
          <a:noFill/>
        </p:spPr>
        <p:txBody>
          <a:bodyPr wrap="square" rtlCol="0">
            <a:spAutoFit/>
          </a:bodyPr>
          <a:lstStyle/>
          <a:p>
            <a:r>
              <a:rPr lang="en-US" dirty="0">
                <a:solidFill>
                  <a:schemeClr val="bg1">
                    <a:lumMod val="95000"/>
                  </a:schemeClr>
                </a:solidFill>
                <a:effectLst>
                  <a:outerShdw blurRad="38100" dist="38100" dir="2700000" algn="tl">
                    <a:srgbClr val="000000">
                      <a:alpha val="43137"/>
                    </a:srgbClr>
                  </a:outerShdw>
                </a:effectLst>
              </a:rPr>
              <a:t>CONFIDENCE INTERVAL = 95%</a:t>
            </a:r>
          </a:p>
        </p:txBody>
      </p:sp>
    </p:spTree>
    <p:extLst>
      <p:ext uri="{BB962C8B-B14F-4D97-AF65-F5344CB8AC3E}">
        <p14:creationId xmlns:p14="http://schemas.microsoft.com/office/powerpoint/2010/main" val="2154073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51932C-7145-4FBD-B81D-9ADC42401B87}"/>
              </a:ext>
            </a:extLst>
          </p:cNvPr>
          <p:cNvSpPr>
            <a:spLocks noGrp="1"/>
          </p:cNvSpPr>
          <p:nvPr>
            <p:ph type="title"/>
          </p:nvPr>
        </p:nvSpPr>
        <p:spPr/>
        <p:txBody>
          <a:bodyPr/>
          <a:lstStyle/>
          <a:p>
            <a:r>
              <a:rPr lang="en-US" dirty="0"/>
              <a:t>Abstract Summary</a:t>
            </a:r>
          </a:p>
        </p:txBody>
      </p:sp>
      <p:sp>
        <p:nvSpPr>
          <p:cNvPr id="6" name="Content Placeholder 5">
            <a:extLst>
              <a:ext uri="{FF2B5EF4-FFF2-40B4-BE49-F238E27FC236}">
                <a16:creationId xmlns:a16="http://schemas.microsoft.com/office/drawing/2014/main" id="{33DA7B46-E592-40C7-91D7-A26B47A30C67}"/>
              </a:ext>
            </a:extLst>
          </p:cNvPr>
          <p:cNvSpPr>
            <a:spLocks noGrp="1"/>
          </p:cNvSpPr>
          <p:nvPr>
            <p:ph sz="half" idx="1"/>
          </p:nvPr>
        </p:nvSpPr>
        <p:spPr/>
        <p:txBody>
          <a:bodyPr/>
          <a:lstStyle/>
          <a:p>
            <a:pPr algn="just"/>
            <a:r>
              <a:rPr lang="en-US" dirty="0"/>
              <a:t>We have selected this topic in order to analyze the current situation of Pakistan’s economy over different sectors over the past many years and compare it with the current situation of Pakistan’s economy, So that we can predict where we can have this in the coming years and what major steps do we need to take to make it more stable </a:t>
            </a:r>
          </a:p>
        </p:txBody>
      </p:sp>
      <p:sp>
        <p:nvSpPr>
          <p:cNvPr id="7" name="Content Placeholder 6">
            <a:extLst>
              <a:ext uri="{FF2B5EF4-FFF2-40B4-BE49-F238E27FC236}">
                <a16:creationId xmlns:a16="http://schemas.microsoft.com/office/drawing/2014/main" id="{A7F42263-DE86-44BB-AC19-CD7982D365B2}"/>
              </a:ext>
            </a:extLst>
          </p:cNvPr>
          <p:cNvSpPr>
            <a:spLocks noGrp="1"/>
          </p:cNvSpPr>
          <p:nvPr>
            <p:ph sz="half" idx="2"/>
          </p:nvPr>
        </p:nvSpPr>
        <p:spPr/>
        <p:txBody>
          <a:bodyPr/>
          <a:lstStyle/>
          <a:p>
            <a:pPr marL="0" indent="0" algn="just">
              <a:buNone/>
            </a:pPr>
            <a:r>
              <a:rPr lang="en-US" dirty="0"/>
              <a:t>The major sectors we will be focusing on are:</a:t>
            </a:r>
          </a:p>
          <a:p>
            <a:pPr marL="0" indent="0" algn="just">
              <a:buNone/>
            </a:pPr>
            <a:endParaRPr lang="en-US" dirty="0"/>
          </a:p>
          <a:p>
            <a:pPr algn="just"/>
            <a:r>
              <a:rPr lang="en-US" dirty="0"/>
              <a:t>Import &amp; export %</a:t>
            </a:r>
          </a:p>
          <a:p>
            <a:pPr algn="just"/>
            <a:r>
              <a:rPr lang="en-US" dirty="0"/>
              <a:t>Population Growth and Death rates</a:t>
            </a:r>
          </a:p>
          <a:p>
            <a:pPr algn="just"/>
            <a:r>
              <a:rPr lang="en-US" dirty="0"/>
              <a:t>Population Ratios</a:t>
            </a:r>
          </a:p>
          <a:p>
            <a:pPr algn="just"/>
            <a:r>
              <a:rPr lang="en-US" dirty="0"/>
              <a:t>Military Expenditures &amp; Arms Resources</a:t>
            </a:r>
          </a:p>
          <a:p>
            <a:pPr algn="just"/>
            <a:r>
              <a:rPr lang="en-US" dirty="0"/>
              <a:t>GDP</a:t>
            </a:r>
          </a:p>
          <a:p>
            <a:pPr algn="just"/>
            <a:r>
              <a:rPr lang="en-US" dirty="0"/>
              <a:t>Agriculture v/s Industrial</a:t>
            </a:r>
          </a:p>
          <a:p>
            <a:pPr algn="just"/>
            <a:r>
              <a:rPr lang="en-US" dirty="0"/>
              <a:t>Inflation Rate</a:t>
            </a:r>
          </a:p>
        </p:txBody>
      </p:sp>
      <p:sp>
        <p:nvSpPr>
          <p:cNvPr id="3" name="Slide Number Placeholder 2">
            <a:extLst>
              <a:ext uri="{FF2B5EF4-FFF2-40B4-BE49-F238E27FC236}">
                <a16:creationId xmlns:a16="http://schemas.microsoft.com/office/drawing/2014/main" id="{774AF259-0EA0-486A-A345-68549DF558C8}"/>
              </a:ext>
            </a:extLst>
          </p:cNvPr>
          <p:cNvSpPr>
            <a:spLocks noGrp="1"/>
          </p:cNvSpPr>
          <p:nvPr>
            <p:ph type="sldNum" sz="quarter" idx="12"/>
          </p:nvPr>
        </p:nvSpPr>
        <p:spPr/>
        <p:txBody>
          <a:bodyPr/>
          <a:lstStyle/>
          <a:p>
            <a:fld id="{03DC2DEF-D2FE-4B45-ABA4-9F153FD1C98A}" type="slidenum">
              <a:rPr lang="en-US" smtClean="0"/>
              <a:t>3</a:t>
            </a:fld>
            <a:endParaRPr lang="en-US" dirty="0"/>
          </a:p>
        </p:txBody>
      </p:sp>
      <p:pic>
        <p:nvPicPr>
          <p:cNvPr id="11" name="Picture Placeholder 12">
            <a:extLst>
              <a:ext uri="{FF2B5EF4-FFF2-40B4-BE49-F238E27FC236}">
                <a16:creationId xmlns:a16="http://schemas.microsoft.com/office/drawing/2014/main" id="{D38CA64A-11C5-4BD7-8A2D-E6D58794D6DC}"/>
              </a:ext>
              <a:ext uri="{C183D7F6-B498-43B3-948B-1728B52AA6E4}">
                <adec:decorative xmlns:adec="http://schemas.microsoft.com/office/drawing/2017/decorative" xmlns="" val="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3967163" y="2213046"/>
            <a:ext cx="4257675" cy="3189146"/>
          </a:xfrm>
        </p:spPr>
      </p:pic>
    </p:spTree>
    <p:extLst>
      <p:ext uri="{BB962C8B-B14F-4D97-AF65-F5344CB8AC3E}">
        <p14:creationId xmlns:p14="http://schemas.microsoft.com/office/powerpoint/2010/main" val="2698519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down)">
                                      <p:cBhvr>
                                        <p:cTn id="7" dur="500"/>
                                        <p:tgtEl>
                                          <p:spTgt spid="7">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7">
                                            <p:txEl>
                                              <p:pRg st="2" end="2"/>
                                            </p:txEl>
                                          </p:spTgt>
                                        </p:tgtEl>
                                        <p:attrNameLst>
                                          <p:attrName>style.visibility</p:attrName>
                                        </p:attrNameLst>
                                      </p:cBhvr>
                                      <p:to>
                                        <p:strVal val="visible"/>
                                      </p:to>
                                    </p:set>
                                    <p:animEffect transition="in" filter="wipe(down)">
                                      <p:cBhvr>
                                        <p:cTn id="10" dur="500"/>
                                        <p:tgtEl>
                                          <p:spTgt spid="7">
                                            <p:txEl>
                                              <p:pRg st="2" end="2"/>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animEffect transition="in" filter="wipe(down)">
                                      <p:cBhvr>
                                        <p:cTn id="13" dur="500"/>
                                        <p:tgtEl>
                                          <p:spTgt spid="7">
                                            <p:txEl>
                                              <p:pRg st="3" end="3"/>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7">
                                            <p:txEl>
                                              <p:pRg st="4" end="4"/>
                                            </p:txEl>
                                          </p:spTgt>
                                        </p:tgtEl>
                                        <p:attrNameLst>
                                          <p:attrName>style.visibility</p:attrName>
                                        </p:attrNameLst>
                                      </p:cBhvr>
                                      <p:to>
                                        <p:strVal val="visible"/>
                                      </p:to>
                                    </p:set>
                                    <p:animEffect transition="in" filter="wipe(down)">
                                      <p:cBhvr>
                                        <p:cTn id="16" dur="500"/>
                                        <p:tgtEl>
                                          <p:spTgt spid="7">
                                            <p:txEl>
                                              <p:pRg st="4" end="4"/>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animEffect transition="in" filter="wipe(down)">
                                      <p:cBhvr>
                                        <p:cTn id="19" dur="500"/>
                                        <p:tgtEl>
                                          <p:spTgt spid="7">
                                            <p:txEl>
                                              <p:pRg st="5" end="5"/>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7">
                                            <p:txEl>
                                              <p:pRg st="6" end="6"/>
                                            </p:txEl>
                                          </p:spTgt>
                                        </p:tgtEl>
                                        <p:attrNameLst>
                                          <p:attrName>style.visibility</p:attrName>
                                        </p:attrNameLst>
                                      </p:cBhvr>
                                      <p:to>
                                        <p:strVal val="visible"/>
                                      </p:to>
                                    </p:set>
                                    <p:animEffect transition="in" filter="wipe(down)">
                                      <p:cBhvr>
                                        <p:cTn id="22" dur="500"/>
                                        <p:tgtEl>
                                          <p:spTgt spid="7">
                                            <p:txEl>
                                              <p:pRg st="6" end="6"/>
                                            </p:txEl>
                                          </p:spTgt>
                                        </p:tgtEl>
                                      </p:cBhvr>
                                    </p:animEffect>
                                  </p:childTnLst>
                                </p:cTn>
                              </p:par>
                              <p:par>
                                <p:cTn id="23" presetID="22" presetClass="entr" presetSubtype="4" fill="hold" nodeType="with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animEffect transition="in" filter="wipe(down)">
                                      <p:cBhvr>
                                        <p:cTn id="25" dur="500"/>
                                        <p:tgtEl>
                                          <p:spTgt spid="7">
                                            <p:txEl>
                                              <p:pRg st="7" end="7"/>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7">
                                            <p:txEl>
                                              <p:pRg st="8" end="8"/>
                                            </p:txEl>
                                          </p:spTgt>
                                        </p:tgtEl>
                                        <p:attrNameLst>
                                          <p:attrName>style.visibility</p:attrName>
                                        </p:attrNameLst>
                                      </p:cBhvr>
                                      <p:to>
                                        <p:strVal val="visible"/>
                                      </p:to>
                                    </p:set>
                                    <p:animEffect transition="in" filter="wipe(down)">
                                      <p:cBhvr>
                                        <p:cTn id="28" dur="500"/>
                                        <p:tgtEl>
                                          <p:spTgt spid="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528" y="274320"/>
            <a:ext cx="8298671" cy="640081"/>
          </a:xfrm>
        </p:spPr>
        <p:txBody>
          <a:bodyPr>
            <a:noAutofit/>
          </a:bodyPr>
          <a:lstStyle/>
          <a:p>
            <a:r>
              <a:rPr lang="en-US" dirty="0"/>
              <a:t>Independent Two Sample T-test:</a:t>
            </a:r>
            <a:endParaRPr lang="en-US" dirty="0">
              <a:effectLst>
                <a:outerShdw blurRad="38100" dist="38100" dir="2700000" algn="tl">
                  <a:srgbClr val="000000">
                    <a:alpha val="43137"/>
                  </a:srgbClr>
                </a:outerShdw>
              </a:effectLst>
            </a:endParaRPr>
          </a:p>
        </p:txBody>
      </p:sp>
      <p:sp>
        <p:nvSpPr>
          <p:cNvPr id="5" name="Slide Number Placeholder 4"/>
          <p:cNvSpPr>
            <a:spLocks noGrp="1"/>
          </p:cNvSpPr>
          <p:nvPr>
            <p:ph type="sldNum" sz="quarter" idx="12"/>
          </p:nvPr>
        </p:nvSpPr>
        <p:spPr/>
        <p:txBody>
          <a:bodyPr/>
          <a:lstStyle/>
          <a:p>
            <a:fld id="{03DC2DEF-D2FE-4B45-ABA4-9F153FD1C98A}" type="slidenum">
              <a:rPr lang="en-US" smtClean="0"/>
              <a:t>30</a:t>
            </a:fld>
            <a:endParaRPr lang="en-US" dirty="0"/>
          </a:p>
        </p:txBody>
      </p:sp>
      <p:cxnSp>
        <p:nvCxnSpPr>
          <p:cNvPr id="8" name="Straight Arrow Connector 7"/>
          <p:cNvCxnSpPr/>
          <p:nvPr/>
        </p:nvCxnSpPr>
        <p:spPr>
          <a:xfrm flipV="1">
            <a:off x="8839200" y="2926080"/>
            <a:ext cx="1933303" cy="87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8839200" y="3361509"/>
            <a:ext cx="1933303" cy="26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8974183" y="3814354"/>
            <a:ext cx="1798320" cy="261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9296400" y="4267200"/>
            <a:ext cx="1415143" cy="261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8839199" y="4693921"/>
            <a:ext cx="1933303" cy="26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8778240" y="5146766"/>
            <a:ext cx="1933303" cy="26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V="1">
            <a:off x="9098278" y="5599611"/>
            <a:ext cx="1674224" cy="475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V="1">
            <a:off x="9121139" y="6073923"/>
            <a:ext cx="1674224" cy="130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7" name="Content Placeholder 6"/>
          <p:cNvGraphicFramePr>
            <a:graphicFrameLocks noGrp="1"/>
          </p:cNvGraphicFramePr>
          <p:nvPr>
            <p:ph idx="1"/>
            <p:extLst>
              <p:ext uri="{D42A27DB-BD31-4B8C-83A1-F6EECF244321}">
                <p14:modId xmlns:p14="http://schemas.microsoft.com/office/powerpoint/2010/main" val="4038509132"/>
              </p:ext>
            </p:extLst>
          </p:nvPr>
        </p:nvGraphicFramePr>
        <p:xfrm>
          <a:off x="902103" y="1508418"/>
          <a:ext cx="10868719" cy="4624239"/>
        </p:xfrm>
        <a:graphic>
          <a:graphicData uri="http://schemas.openxmlformats.org/drawingml/2006/table">
            <a:tbl>
              <a:tblPr/>
              <a:tblGrid>
                <a:gridCol w="5613930">
                  <a:extLst>
                    <a:ext uri="{9D8B030D-6E8A-4147-A177-3AD203B41FA5}">
                      <a16:colId xmlns:a16="http://schemas.microsoft.com/office/drawing/2014/main" val="2794027097"/>
                    </a:ext>
                  </a:extLst>
                </a:gridCol>
                <a:gridCol w="4045053">
                  <a:extLst>
                    <a:ext uri="{9D8B030D-6E8A-4147-A177-3AD203B41FA5}">
                      <a16:colId xmlns:a16="http://schemas.microsoft.com/office/drawing/2014/main" val="2408964460"/>
                    </a:ext>
                  </a:extLst>
                </a:gridCol>
                <a:gridCol w="1209736">
                  <a:extLst>
                    <a:ext uri="{9D8B030D-6E8A-4147-A177-3AD203B41FA5}">
                      <a16:colId xmlns:a16="http://schemas.microsoft.com/office/drawing/2014/main" val="240099271"/>
                    </a:ext>
                  </a:extLst>
                </a:gridCol>
              </a:tblGrid>
              <a:tr h="348956">
                <a:tc gridSpan="3">
                  <a:txBody>
                    <a:bodyPr/>
                    <a:lstStyle/>
                    <a:p>
                      <a:pPr algn="ctr" fontAlgn="b"/>
                      <a:r>
                        <a:rPr lang="en-US" sz="2400" b="1"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t-Test: Two-Sample Assuming Unequal Variances</a:t>
                      </a:r>
                    </a:p>
                  </a:txBody>
                  <a:tcPr marL="7620" marR="7620" marT="7620"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464884646"/>
                  </a:ext>
                </a:extLst>
              </a:tr>
              <a:tr h="363495">
                <a:tc>
                  <a:txBody>
                    <a:bodyPr/>
                    <a:lstStyle/>
                    <a:p>
                      <a:pPr algn="l" fontAlgn="b"/>
                      <a:endParaRPr lang="en-US" sz="2400" b="1"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2400" b="1"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2400" b="1"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32132052"/>
                  </a:ext>
                </a:extLst>
              </a:tr>
              <a:tr h="348956">
                <a:tc>
                  <a:txBody>
                    <a:bodyPr/>
                    <a:lstStyle/>
                    <a:p>
                      <a:pPr algn="ctr" fontAlgn="b"/>
                      <a:r>
                        <a:rPr lang="en-US" sz="2400" b="1" i="1"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 </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400" b="1" i="1"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Agriculture</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400" b="1" i="1"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Industry </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8844808"/>
                  </a:ext>
                </a:extLst>
              </a:tr>
              <a:tr h="348956">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Mean</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27.314955</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19.94321</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716284365"/>
                  </a:ext>
                </a:extLst>
              </a:tr>
              <a:tr h="348956">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Variance</a:t>
                      </a:r>
                    </a:p>
                  </a:txBody>
                  <a:tcPr marL="7620" marR="7620" marT="7620" marB="0" anchor="b">
                    <a:lnL>
                      <a:noFill/>
                    </a:lnL>
                    <a:lnR>
                      <a:noFill/>
                    </a:lnR>
                    <a:lnT>
                      <a:noFill/>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32.18300715</a:t>
                      </a:r>
                    </a:p>
                  </a:txBody>
                  <a:tcPr marL="7620" marR="7620" marT="7620" marB="0" anchor="b">
                    <a:lnL>
                      <a:noFill/>
                    </a:lnL>
                    <a:lnR>
                      <a:noFill/>
                    </a:lnR>
                    <a:lnT>
                      <a:noFill/>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3.224201</a:t>
                      </a:r>
                    </a:p>
                  </a:txBody>
                  <a:tcPr marL="7620" marR="7620" marT="7620" marB="0" anchor="b">
                    <a:lnL>
                      <a:noFill/>
                    </a:lnL>
                    <a:lnR>
                      <a:noFill/>
                    </a:lnR>
                    <a:lnT>
                      <a:noFill/>
                    </a:lnT>
                    <a:lnB>
                      <a:noFill/>
                    </a:lnB>
                  </a:tcPr>
                </a:tc>
                <a:extLst>
                  <a:ext uri="{0D108BD9-81ED-4DB2-BD59-A6C34878D82A}">
                    <a16:rowId xmlns:a16="http://schemas.microsoft.com/office/drawing/2014/main" val="1052003847"/>
                  </a:ext>
                </a:extLst>
              </a:tr>
              <a:tr h="348956">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Observations</a:t>
                      </a:r>
                    </a:p>
                  </a:txBody>
                  <a:tcPr marL="7620" marR="7620" marT="7620" marB="0" anchor="b">
                    <a:lnL>
                      <a:noFill/>
                    </a:lnL>
                    <a:lnR>
                      <a:noFill/>
                    </a:lnR>
                    <a:lnT>
                      <a:noFill/>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61</a:t>
                      </a:r>
                    </a:p>
                  </a:txBody>
                  <a:tcPr marL="7620" marR="7620" marT="7620" marB="0" anchor="b">
                    <a:lnL>
                      <a:noFill/>
                    </a:lnL>
                    <a:lnR>
                      <a:noFill/>
                    </a:lnR>
                    <a:lnT>
                      <a:noFill/>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61</a:t>
                      </a:r>
                    </a:p>
                  </a:txBody>
                  <a:tcPr marL="7620" marR="7620" marT="7620" marB="0" anchor="b">
                    <a:lnL>
                      <a:noFill/>
                    </a:lnL>
                    <a:lnR>
                      <a:noFill/>
                    </a:lnR>
                    <a:lnT>
                      <a:noFill/>
                    </a:lnT>
                    <a:lnB>
                      <a:noFill/>
                    </a:lnB>
                  </a:tcPr>
                </a:tc>
                <a:extLst>
                  <a:ext uri="{0D108BD9-81ED-4DB2-BD59-A6C34878D82A}">
                    <a16:rowId xmlns:a16="http://schemas.microsoft.com/office/drawing/2014/main" val="843595089"/>
                  </a:ext>
                </a:extLst>
              </a:tr>
              <a:tr h="348956">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Hypothesized Mean Difference</a:t>
                      </a:r>
                    </a:p>
                  </a:txBody>
                  <a:tcPr marL="7620" marR="7620" marT="7620" marB="0" anchor="b">
                    <a:lnL>
                      <a:noFill/>
                    </a:lnL>
                    <a:lnR>
                      <a:noFill/>
                    </a:lnR>
                    <a:lnT>
                      <a:noFill/>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0</a:t>
                      </a:r>
                    </a:p>
                  </a:txBody>
                  <a:tcPr marL="7620" marR="7620" marT="7620" marB="0" anchor="b">
                    <a:lnL>
                      <a:noFill/>
                    </a:lnL>
                    <a:lnR>
                      <a:noFill/>
                    </a:lnR>
                    <a:lnT>
                      <a:noFill/>
                    </a:lnT>
                    <a:lnB>
                      <a:noFill/>
                    </a:lnB>
                  </a:tcPr>
                </a:tc>
                <a:tc>
                  <a:txBody>
                    <a:bodyPr/>
                    <a:lstStyle/>
                    <a:p>
                      <a:pPr algn="ctr" fontAlgn="b"/>
                      <a:endPar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1821262867"/>
                  </a:ext>
                </a:extLst>
              </a:tr>
              <a:tr h="348956">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df</a:t>
                      </a:r>
                    </a:p>
                  </a:txBody>
                  <a:tcPr marL="7620" marR="7620" marT="7620" marB="0" anchor="b">
                    <a:lnL>
                      <a:noFill/>
                    </a:lnL>
                    <a:lnR>
                      <a:noFill/>
                    </a:lnR>
                    <a:lnT>
                      <a:noFill/>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72</a:t>
                      </a:r>
                    </a:p>
                  </a:txBody>
                  <a:tcPr marL="7620" marR="7620" marT="7620" marB="0" anchor="b">
                    <a:lnL>
                      <a:noFill/>
                    </a:lnL>
                    <a:lnR>
                      <a:noFill/>
                    </a:lnR>
                    <a:lnT>
                      <a:noFill/>
                    </a:lnT>
                    <a:lnB>
                      <a:noFill/>
                    </a:lnB>
                  </a:tcPr>
                </a:tc>
                <a:tc>
                  <a:txBody>
                    <a:bodyPr/>
                    <a:lstStyle/>
                    <a:p>
                      <a:pPr algn="ctr" fontAlgn="b"/>
                      <a:endPar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4130159640"/>
                  </a:ext>
                </a:extLst>
              </a:tr>
              <a:tr h="348956">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t Stat</a:t>
                      </a:r>
                    </a:p>
                  </a:txBody>
                  <a:tcPr marL="7620" marR="7620" marT="7620" marB="0" anchor="b">
                    <a:lnL>
                      <a:noFill/>
                    </a:lnL>
                    <a:lnR>
                      <a:noFill/>
                    </a:lnR>
                    <a:lnT>
                      <a:noFill/>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9.675856924</a:t>
                      </a:r>
                    </a:p>
                  </a:txBody>
                  <a:tcPr marL="7620" marR="7620" marT="7620" marB="0" anchor="b">
                    <a:lnL>
                      <a:noFill/>
                    </a:lnL>
                    <a:lnR>
                      <a:noFill/>
                    </a:lnR>
                    <a:lnT>
                      <a:noFill/>
                    </a:lnT>
                    <a:lnB>
                      <a:noFill/>
                    </a:lnB>
                  </a:tcPr>
                </a:tc>
                <a:tc>
                  <a:txBody>
                    <a:bodyPr/>
                    <a:lstStyle/>
                    <a:p>
                      <a:pPr algn="ctr" fontAlgn="b"/>
                      <a:endPar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568622787"/>
                  </a:ext>
                </a:extLst>
              </a:tr>
              <a:tr h="348956">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P(T&lt;=t) one-tail</a:t>
                      </a:r>
                    </a:p>
                  </a:txBody>
                  <a:tcPr marL="7620" marR="7620" marT="7620" marB="0" anchor="b">
                    <a:lnL>
                      <a:noFill/>
                    </a:lnL>
                    <a:lnR>
                      <a:noFill/>
                    </a:lnR>
                    <a:lnT>
                      <a:noFill/>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5.83314E-15</a:t>
                      </a:r>
                    </a:p>
                  </a:txBody>
                  <a:tcPr marL="7620" marR="7620" marT="7620" marB="0" anchor="b">
                    <a:lnL>
                      <a:noFill/>
                    </a:lnL>
                    <a:lnR>
                      <a:noFill/>
                    </a:lnR>
                    <a:lnT>
                      <a:noFill/>
                    </a:lnT>
                    <a:lnB>
                      <a:noFill/>
                    </a:lnB>
                  </a:tcPr>
                </a:tc>
                <a:tc>
                  <a:txBody>
                    <a:bodyPr/>
                    <a:lstStyle/>
                    <a:p>
                      <a:pPr algn="ctr" fontAlgn="b"/>
                      <a:endPar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714756374"/>
                  </a:ext>
                </a:extLst>
              </a:tr>
              <a:tr h="348956">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t Critical one-tail</a:t>
                      </a:r>
                    </a:p>
                  </a:txBody>
                  <a:tcPr marL="7620" marR="7620" marT="7620" marB="0" anchor="b">
                    <a:lnL>
                      <a:noFill/>
                    </a:lnL>
                    <a:lnR>
                      <a:noFill/>
                    </a:lnR>
                    <a:lnT>
                      <a:noFill/>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1.293420507</a:t>
                      </a:r>
                    </a:p>
                  </a:txBody>
                  <a:tcPr marL="7620" marR="7620" marT="7620" marB="0" anchor="b">
                    <a:lnL>
                      <a:noFill/>
                    </a:lnL>
                    <a:lnR>
                      <a:noFill/>
                    </a:lnR>
                    <a:lnT>
                      <a:noFill/>
                    </a:lnT>
                    <a:lnB>
                      <a:noFill/>
                    </a:lnB>
                  </a:tcPr>
                </a:tc>
                <a:tc>
                  <a:txBody>
                    <a:bodyPr/>
                    <a:lstStyle/>
                    <a:p>
                      <a:pPr algn="ctr" fontAlgn="b"/>
                      <a:endPar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2723743130"/>
                  </a:ext>
                </a:extLst>
              </a:tr>
              <a:tr h="348956">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P(T&lt;=t) two-tail</a:t>
                      </a:r>
                    </a:p>
                  </a:txBody>
                  <a:tcPr marL="7620" marR="7620" marT="7620" marB="0" anchor="b">
                    <a:lnL>
                      <a:noFill/>
                    </a:lnL>
                    <a:lnR>
                      <a:noFill/>
                    </a:lnR>
                    <a:lnT>
                      <a:noFill/>
                    </a:lnT>
                    <a:lnB>
                      <a:noFill/>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1.16663E-14</a:t>
                      </a:r>
                    </a:p>
                  </a:txBody>
                  <a:tcPr marL="7620" marR="7620" marT="7620" marB="0" anchor="b">
                    <a:lnL>
                      <a:noFill/>
                    </a:lnL>
                    <a:lnR>
                      <a:noFill/>
                    </a:lnR>
                    <a:lnT>
                      <a:noFill/>
                    </a:lnT>
                    <a:lnB>
                      <a:noFill/>
                    </a:lnB>
                  </a:tcPr>
                </a:tc>
                <a:tc>
                  <a:txBody>
                    <a:bodyPr/>
                    <a:lstStyle/>
                    <a:p>
                      <a:pPr algn="ctr" fontAlgn="b"/>
                      <a:endPar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968852403"/>
                  </a:ext>
                </a:extLst>
              </a:tr>
              <a:tr h="363495">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t Critical two-tail</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1.666293696</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b"/>
                      <a:r>
                        <a:rPr lang="en-US" sz="2000" b="0" i="0" u="none" strike="noStrike" dirty="0">
                          <a:solidFill>
                            <a:schemeClr val="bg1">
                              <a:lumMod val="95000"/>
                            </a:schemeClr>
                          </a:solidFill>
                          <a:effectLst>
                            <a:outerShdw blurRad="38100" dist="38100" dir="2700000" algn="tl">
                              <a:srgbClr val="000000">
                                <a:alpha val="43137"/>
                              </a:srgbClr>
                            </a:outerShdw>
                          </a:effectLst>
                          <a:latin typeface="Calibri" panose="020F0502020204030204" pitchFamily="34" charset="0"/>
                        </a:rPr>
                        <a:t> </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04612250"/>
                  </a:ext>
                </a:extLst>
              </a:tr>
            </a:tbl>
          </a:graphicData>
        </a:graphic>
      </p:graphicFrame>
    </p:spTree>
    <p:extLst>
      <p:ext uri="{BB962C8B-B14F-4D97-AF65-F5344CB8AC3E}">
        <p14:creationId xmlns:p14="http://schemas.microsoft.com/office/powerpoint/2010/main" val="267573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528" y="274320"/>
            <a:ext cx="6541916" cy="640081"/>
          </a:xfrm>
        </p:spPr>
        <p:txBody>
          <a:bodyPr>
            <a:noAutofit/>
          </a:bodyPr>
          <a:lstStyle/>
          <a:p>
            <a:r>
              <a:rPr lang="en-US" dirty="0"/>
              <a:t>Independent Two Sample T-test:</a:t>
            </a:r>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58992" y="1541418"/>
            <a:ext cx="6811347" cy="3814354"/>
          </a:xfrm>
        </p:spPr>
      </p:pic>
      <p:sp>
        <p:nvSpPr>
          <p:cNvPr id="4" name="Text Placeholder 3"/>
          <p:cNvSpPr>
            <a:spLocks noGrp="1"/>
          </p:cNvSpPr>
          <p:nvPr>
            <p:ph type="body" sz="half" idx="2"/>
          </p:nvPr>
        </p:nvSpPr>
        <p:spPr>
          <a:xfrm>
            <a:off x="839787" y="1446414"/>
            <a:ext cx="4131224" cy="5135563"/>
          </a:xfrm>
        </p:spPr>
        <p:txBody>
          <a:bodyPr>
            <a:normAutofit/>
          </a:bodyPr>
          <a:lstStyle/>
          <a:p>
            <a:pPr algn="just"/>
            <a:r>
              <a:rPr lang="en-US" sz="2400" dirty="0">
                <a:solidFill>
                  <a:schemeClr val="bg1">
                    <a:lumMod val="95000"/>
                  </a:schemeClr>
                </a:solidFill>
              </a:rPr>
              <a:t>Rejection Region:</a:t>
            </a:r>
          </a:p>
          <a:p>
            <a:pPr algn="just"/>
            <a:r>
              <a:rPr lang="en-US" sz="2400" dirty="0">
                <a:solidFill>
                  <a:schemeClr val="bg1">
                    <a:lumMod val="95000"/>
                  </a:schemeClr>
                </a:solidFill>
              </a:rPr>
              <a:t>	Reject Ho if t &gt; 1.29</a:t>
            </a:r>
          </a:p>
          <a:p>
            <a:pPr algn="just"/>
            <a:endParaRPr lang="en-US" sz="2400" dirty="0">
              <a:solidFill>
                <a:schemeClr val="bg1">
                  <a:lumMod val="95000"/>
                </a:schemeClr>
              </a:solidFill>
            </a:endParaRPr>
          </a:p>
          <a:p>
            <a:pPr algn="just"/>
            <a:r>
              <a:rPr lang="en-US" sz="2400" dirty="0">
                <a:solidFill>
                  <a:schemeClr val="bg1">
                    <a:lumMod val="95000"/>
                  </a:schemeClr>
                </a:solidFill>
              </a:rPr>
              <a:t>Test Statistics : t-value = 9.68</a:t>
            </a:r>
          </a:p>
          <a:p>
            <a:pPr algn="just"/>
            <a:r>
              <a:rPr lang="en-US" sz="2400" dirty="0">
                <a:solidFill>
                  <a:schemeClr val="bg1">
                    <a:lumMod val="95000"/>
                  </a:schemeClr>
                </a:solidFill>
              </a:rPr>
              <a:t>P-value = 5.83 E-15</a:t>
            </a:r>
          </a:p>
          <a:p>
            <a:pPr algn="just"/>
            <a:endParaRPr lang="en-US" sz="2400" dirty="0">
              <a:solidFill>
                <a:schemeClr val="bg1">
                  <a:lumMod val="95000"/>
                </a:schemeClr>
              </a:solidFill>
            </a:endParaRPr>
          </a:p>
          <a:p>
            <a:pPr algn="just"/>
            <a:r>
              <a:rPr lang="en-US" sz="2400" dirty="0">
                <a:solidFill>
                  <a:schemeClr val="bg1">
                    <a:lumMod val="95000"/>
                  </a:schemeClr>
                </a:solidFill>
              </a:rPr>
              <a:t>Since,</a:t>
            </a:r>
          </a:p>
          <a:p>
            <a:pPr algn="just"/>
            <a:r>
              <a:rPr lang="en-US" sz="2400" dirty="0">
                <a:solidFill>
                  <a:schemeClr val="bg1">
                    <a:lumMod val="95000"/>
                  </a:schemeClr>
                </a:solidFill>
              </a:rPr>
              <a:t>Because t = 9.68 &gt; 1.29,</a:t>
            </a:r>
          </a:p>
        </p:txBody>
      </p:sp>
      <p:sp>
        <p:nvSpPr>
          <p:cNvPr id="5" name="Slide Number Placeholder 4"/>
          <p:cNvSpPr>
            <a:spLocks noGrp="1"/>
          </p:cNvSpPr>
          <p:nvPr>
            <p:ph type="sldNum" sz="quarter" idx="12"/>
          </p:nvPr>
        </p:nvSpPr>
        <p:spPr/>
        <p:txBody>
          <a:bodyPr/>
          <a:lstStyle/>
          <a:p>
            <a:fld id="{03DC2DEF-D2FE-4B45-ABA4-9F153FD1C98A}" type="slidenum">
              <a:rPr lang="en-US" smtClean="0"/>
              <a:t>31</a:t>
            </a:fld>
            <a:endParaRPr lang="en-US" dirty="0"/>
          </a:p>
        </p:txBody>
      </p:sp>
    </p:spTree>
    <p:extLst>
      <p:ext uri="{BB962C8B-B14F-4D97-AF65-F5344CB8AC3E}">
        <p14:creationId xmlns:p14="http://schemas.microsoft.com/office/powerpoint/2010/main" val="1111326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9633" y="1238513"/>
            <a:ext cx="6939143" cy="4873625"/>
          </a:xfrm>
        </p:spPr>
        <p:txBody>
          <a:bodyPr>
            <a:normAutofit lnSpcReduction="10000"/>
          </a:bodyPr>
          <a:lstStyle/>
          <a:p>
            <a:pPr algn="just"/>
            <a:r>
              <a:rPr lang="en-US" dirty="0">
                <a:solidFill>
                  <a:schemeClr val="bg1">
                    <a:lumMod val="95000"/>
                  </a:schemeClr>
                </a:solidFill>
                <a:effectLst>
                  <a:outerShdw blurRad="38100" dist="38100" dir="2700000" algn="tl">
                    <a:srgbClr val="000000">
                      <a:alpha val="43137"/>
                    </a:srgbClr>
                  </a:outerShdw>
                </a:effectLst>
              </a:rPr>
              <a:t>Since the p-value is lesser than 0.05 , therefore it can be concluded that our population is  significantly different.</a:t>
            </a:r>
          </a:p>
          <a:p>
            <a:pPr algn="just"/>
            <a:endParaRPr lang="en-US" dirty="0">
              <a:solidFill>
                <a:schemeClr val="bg1">
                  <a:lumMod val="95000"/>
                </a:schemeClr>
              </a:solidFill>
              <a:effectLst>
                <a:outerShdw blurRad="38100" dist="38100" dir="2700000" algn="tl">
                  <a:srgbClr val="000000">
                    <a:alpha val="43137"/>
                  </a:srgbClr>
                </a:outerShdw>
              </a:effectLst>
            </a:endParaRPr>
          </a:p>
          <a:p>
            <a:pPr algn="just"/>
            <a:r>
              <a:rPr lang="en-US" dirty="0">
                <a:solidFill>
                  <a:schemeClr val="bg1">
                    <a:lumMod val="95000"/>
                  </a:schemeClr>
                </a:solidFill>
                <a:effectLst>
                  <a:outerShdw blurRad="38100" dist="38100" dir="2700000" algn="tl">
                    <a:srgbClr val="000000">
                      <a:alpha val="43137"/>
                    </a:srgbClr>
                  </a:outerShdw>
                </a:effectLst>
              </a:rPr>
              <a:t>Since as per rule t-value is greater than critical test value.</a:t>
            </a:r>
          </a:p>
          <a:p>
            <a:pPr algn="just"/>
            <a:endParaRPr lang="en-US" dirty="0">
              <a:solidFill>
                <a:schemeClr val="bg1">
                  <a:lumMod val="95000"/>
                </a:schemeClr>
              </a:solidFill>
              <a:effectLst>
                <a:outerShdw blurRad="38100" dist="38100" dir="2700000" algn="tl">
                  <a:srgbClr val="000000">
                    <a:alpha val="43137"/>
                  </a:srgbClr>
                </a:outerShdw>
              </a:effectLst>
            </a:endParaRPr>
          </a:p>
          <a:p>
            <a:pPr algn="just"/>
            <a:r>
              <a:rPr lang="en-US" dirty="0">
                <a:solidFill>
                  <a:schemeClr val="bg1">
                    <a:lumMod val="95000"/>
                  </a:schemeClr>
                </a:solidFill>
                <a:effectLst>
                  <a:outerShdw blurRad="38100" dist="38100" dir="2700000" algn="tl">
                    <a:srgbClr val="000000">
                      <a:alpha val="43137"/>
                    </a:srgbClr>
                  </a:outerShdw>
                </a:effectLst>
              </a:rPr>
              <a:t>So, we can </a:t>
            </a:r>
            <a:r>
              <a:rPr lang="en-US" dirty="0" smtClean="0">
                <a:solidFill>
                  <a:schemeClr val="bg1">
                    <a:lumMod val="95000"/>
                  </a:schemeClr>
                </a:solidFill>
                <a:effectLst>
                  <a:outerShdw blurRad="38100" dist="38100" dir="2700000" algn="tl">
                    <a:srgbClr val="000000">
                      <a:alpha val="43137"/>
                    </a:srgbClr>
                  </a:outerShdw>
                </a:effectLst>
              </a:rPr>
              <a:t>reject</a:t>
            </a:r>
            <a:r>
              <a:rPr lang="en-US" dirty="0" smtClean="0">
                <a:solidFill>
                  <a:schemeClr val="bg1">
                    <a:lumMod val="95000"/>
                  </a:schemeClr>
                </a:solidFill>
                <a:effectLst>
                  <a:outerShdw blurRad="38100" dist="38100" dir="2700000" algn="tl">
                    <a:srgbClr val="000000">
                      <a:alpha val="43137"/>
                    </a:srgbClr>
                  </a:outerShdw>
                </a:effectLst>
              </a:rPr>
              <a:t> </a:t>
            </a:r>
            <a:r>
              <a:rPr lang="en-US" dirty="0">
                <a:solidFill>
                  <a:schemeClr val="bg1">
                    <a:lumMod val="95000"/>
                  </a:schemeClr>
                </a:solidFill>
                <a:effectLst>
                  <a:outerShdw blurRad="38100" dist="38100" dir="2700000" algn="tl">
                    <a:srgbClr val="000000">
                      <a:alpha val="43137"/>
                    </a:srgbClr>
                  </a:outerShdw>
                </a:effectLst>
              </a:rPr>
              <a:t>our </a:t>
            </a:r>
            <a:r>
              <a:rPr lang="en-US" b="1" dirty="0">
                <a:solidFill>
                  <a:schemeClr val="bg1">
                    <a:lumMod val="95000"/>
                  </a:schemeClr>
                </a:solidFill>
                <a:effectLst>
                  <a:outerShdw blurRad="38100" dist="38100" dir="2700000" algn="tl">
                    <a:srgbClr val="000000">
                      <a:alpha val="43137"/>
                    </a:srgbClr>
                  </a:outerShdw>
                </a:effectLst>
              </a:rPr>
              <a:t>NULL</a:t>
            </a:r>
            <a:r>
              <a:rPr lang="en-US" dirty="0">
                <a:solidFill>
                  <a:schemeClr val="bg1">
                    <a:lumMod val="95000"/>
                  </a:schemeClr>
                </a:solidFill>
                <a:effectLst>
                  <a:outerShdw blurRad="38100" dist="38100" dir="2700000" algn="tl">
                    <a:srgbClr val="000000">
                      <a:alpha val="43137"/>
                    </a:srgbClr>
                  </a:outerShdw>
                </a:effectLst>
              </a:rPr>
              <a:t> hypothesis, stating that there is not enough evidence to reject our hypothesis.</a:t>
            </a:r>
          </a:p>
        </p:txBody>
      </p:sp>
      <p:sp>
        <p:nvSpPr>
          <p:cNvPr id="5" name="Slide Number Placeholder 4"/>
          <p:cNvSpPr>
            <a:spLocks noGrp="1"/>
          </p:cNvSpPr>
          <p:nvPr>
            <p:ph type="sldNum" sz="quarter" idx="12"/>
          </p:nvPr>
        </p:nvSpPr>
        <p:spPr/>
        <p:txBody>
          <a:bodyPr/>
          <a:lstStyle/>
          <a:p>
            <a:fld id="{03DC2DEF-D2FE-4B45-ABA4-9F153FD1C98A}" type="slidenum">
              <a:rPr lang="en-US" smtClean="0"/>
              <a:t>32</a:t>
            </a:fld>
            <a:endParaRPr lang="en-US" dirty="0"/>
          </a:p>
        </p:txBody>
      </p:sp>
      <p:sp>
        <p:nvSpPr>
          <p:cNvPr id="6" name="TextBox 5"/>
          <p:cNvSpPr txBox="1"/>
          <p:nvPr/>
        </p:nvSpPr>
        <p:spPr>
          <a:xfrm>
            <a:off x="418010" y="435428"/>
            <a:ext cx="11312435" cy="646331"/>
          </a:xfrm>
          <a:prstGeom prst="rect">
            <a:avLst/>
          </a:prstGeom>
          <a:noFill/>
        </p:spPr>
        <p:txBody>
          <a:bodyPr wrap="square" rtlCol="0">
            <a:spAutoFit/>
          </a:bodyPr>
          <a:lstStyle/>
          <a:p>
            <a:pPr algn="ctr"/>
            <a:r>
              <a:rPr lang="en-US" sz="3600" b="1" dirty="0">
                <a:effectLst>
                  <a:outerShdw blurRad="38100" dist="38100" dir="2700000" algn="tl">
                    <a:srgbClr val="000000">
                      <a:alpha val="43137"/>
                    </a:srgbClr>
                  </a:outerShdw>
                </a:effectLst>
              </a:rPr>
              <a:t>CONCLUSIONS:</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3827" y="1712594"/>
            <a:ext cx="4759190" cy="3564799"/>
          </a:xfrm>
          <a:prstGeom prst="rect">
            <a:avLst/>
          </a:prstGeom>
        </p:spPr>
      </p:pic>
    </p:spTree>
    <p:extLst>
      <p:ext uri="{BB962C8B-B14F-4D97-AF65-F5344CB8AC3E}">
        <p14:creationId xmlns:p14="http://schemas.microsoft.com/office/powerpoint/2010/main" val="742655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03DC2DEF-D2FE-4B45-ABA4-9F153FD1C98A}" type="slidenum">
              <a:rPr lang="en-US" smtClean="0"/>
              <a:t>33</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6577" y="973289"/>
            <a:ext cx="6627043" cy="4963887"/>
          </a:xfrm>
          <a:prstGeom prst="rect">
            <a:avLst/>
          </a:prstGeom>
        </p:spPr>
      </p:pic>
    </p:spTree>
    <p:extLst>
      <p:ext uri="{BB962C8B-B14F-4D97-AF65-F5344CB8AC3E}">
        <p14:creationId xmlns:p14="http://schemas.microsoft.com/office/powerpoint/2010/main" val="3200900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p:txBody>
          <a:bodyPr/>
          <a:lstStyle/>
          <a:p>
            <a:r>
              <a:rPr lang="en-US" dirty="0"/>
              <a:t>OBJECTIVE</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p:txBody>
          <a:bodyPr>
            <a:normAutofit/>
          </a:bodyPr>
          <a:lstStyle/>
          <a:p>
            <a:pPr algn="just"/>
            <a:r>
              <a:rPr lang="en-US" sz="2400" dirty="0"/>
              <a:t>This report made us to comprehend that how Pakistan’s economy have been through in different sectors over the year soon after its creation uptill yet.</a:t>
            </a: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p:txBody>
          <a:bodyPr/>
          <a:lstStyle/>
          <a:p>
            <a:fld id="{03DC2DEF-D2FE-4B45-ABA4-9F153FD1C98A}" type="slidenum">
              <a:rPr lang="en-US" smtClean="0"/>
              <a:t>4</a:t>
            </a:fld>
            <a:endParaRPr lang="en-US" dirty="0"/>
          </a:p>
        </p:txBody>
      </p:sp>
      <p:pic>
        <p:nvPicPr>
          <p:cNvPr id="10" name="Picture Placeholder 9">
            <a:extLst>
              <a:ext uri="{FF2B5EF4-FFF2-40B4-BE49-F238E27FC236}">
                <a16:creationId xmlns:a16="http://schemas.microsoft.com/office/drawing/2014/main" id="{618DD966-19F0-4350-AC58-AE86C210BDD3}"/>
              </a:ext>
              <a:ext uri="{C183D7F6-B498-43B3-948B-1728B52AA6E4}">
                <adec:decorative xmlns:adec="http://schemas.microsoft.com/office/drawing/2017/decorative" xmlns="" val="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117601" y="1580908"/>
            <a:ext cx="5138058" cy="3848583"/>
          </a:xfrm>
        </p:spPr>
      </p:pic>
    </p:spTree>
    <p:extLst>
      <p:ext uri="{BB962C8B-B14F-4D97-AF65-F5344CB8AC3E}">
        <p14:creationId xmlns:p14="http://schemas.microsoft.com/office/powerpoint/2010/main" val="3025489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COLLECTION AND METHODOLOGY:</a:t>
            </a:r>
          </a:p>
        </p:txBody>
      </p:sp>
      <p:sp>
        <p:nvSpPr>
          <p:cNvPr id="3" name="Content Placeholder 2"/>
          <p:cNvSpPr>
            <a:spLocks noGrp="1"/>
          </p:cNvSpPr>
          <p:nvPr>
            <p:ph idx="1"/>
          </p:nvPr>
        </p:nvSpPr>
        <p:spPr/>
        <p:txBody>
          <a:bodyPr/>
          <a:lstStyle/>
          <a:p>
            <a:r>
              <a:rPr lang="en-US" dirty="0"/>
              <a:t>Data has been collected from online website KAGGLE. </a:t>
            </a:r>
          </a:p>
          <a:p>
            <a:endParaRPr lang="en-US" dirty="0"/>
          </a:p>
        </p:txBody>
      </p:sp>
      <p:sp>
        <p:nvSpPr>
          <p:cNvPr id="4" name="Slide Number Placeholder 3"/>
          <p:cNvSpPr>
            <a:spLocks noGrp="1"/>
          </p:cNvSpPr>
          <p:nvPr>
            <p:ph type="sldNum" sz="quarter" idx="12"/>
          </p:nvPr>
        </p:nvSpPr>
        <p:spPr/>
        <p:txBody>
          <a:bodyPr/>
          <a:lstStyle/>
          <a:p>
            <a:fld id="{03DC2DEF-D2FE-4B45-ABA4-9F153FD1C98A}" type="slidenum">
              <a:rPr lang="en-US" smtClean="0"/>
              <a:t>5</a:t>
            </a:fld>
            <a:endParaRPr lang="en-US" dirty="0"/>
          </a:p>
        </p:txBody>
      </p:sp>
      <p:pic>
        <p:nvPicPr>
          <p:cNvPr id="5" name="Picture 4"/>
          <p:cNvPicPr>
            <a:picLocks noChangeAspect="1"/>
          </p:cNvPicPr>
          <p:nvPr/>
        </p:nvPicPr>
        <p:blipFill>
          <a:blip r:embed="rId2"/>
          <a:stretch>
            <a:fillRect/>
          </a:stretch>
        </p:blipFill>
        <p:spPr>
          <a:xfrm>
            <a:off x="414012" y="1806689"/>
            <a:ext cx="11477949" cy="4584587"/>
          </a:xfrm>
          <a:prstGeom prst="rect">
            <a:avLst/>
          </a:prstGeom>
        </p:spPr>
      </p:pic>
    </p:spTree>
    <p:extLst>
      <p:ext uri="{BB962C8B-B14F-4D97-AF65-F5344CB8AC3E}">
        <p14:creationId xmlns:p14="http://schemas.microsoft.com/office/powerpoint/2010/main" val="1766945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F3494C0-ABDD-4C4D-8C46-49B8F20CC7E9}"/>
              </a:ext>
            </a:extLst>
          </p:cNvPr>
          <p:cNvSpPr>
            <a:spLocks noGrp="1"/>
          </p:cNvSpPr>
          <p:nvPr>
            <p:ph type="title"/>
          </p:nvPr>
        </p:nvSpPr>
        <p:spPr/>
        <p:txBody>
          <a:bodyPr/>
          <a:lstStyle/>
          <a:p>
            <a:r>
              <a:rPr lang="en-US" dirty="0"/>
              <a:t>STATISTICAL EXPLANATION</a:t>
            </a:r>
          </a:p>
        </p:txBody>
      </p:sp>
      <p:sp>
        <p:nvSpPr>
          <p:cNvPr id="3" name="Slide Number Placeholder 2">
            <a:extLst>
              <a:ext uri="{FF2B5EF4-FFF2-40B4-BE49-F238E27FC236}">
                <a16:creationId xmlns:a16="http://schemas.microsoft.com/office/drawing/2014/main" id="{C9D622C3-EE4F-4FB9-94FB-550563528286}"/>
              </a:ext>
            </a:extLst>
          </p:cNvPr>
          <p:cNvSpPr>
            <a:spLocks noGrp="1"/>
          </p:cNvSpPr>
          <p:nvPr>
            <p:ph type="sldNum" sz="quarter" idx="12"/>
          </p:nvPr>
        </p:nvSpPr>
        <p:spPr/>
        <p:txBody>
          <a:bodyPr/>
          <a:lstStyle/>
          <a:p>
            <a:fld id="{03DC2DEF-D2FE-4B45-ABA4-9F153FD1C98A}" type="slidenum">
              <a:rPr lang="en-US" smtClean="0"/>
              <a:t>6</a:t>
            </a:fld>
            <a:endParaRPr lang="en-US" dirty="0"/>
          </a:p>
        </p:txBody>
      </p:sp>
      <p:pic>
        <p:nvPicPr>
          <p:cNvPr id="8" name="Picture Placeholder 7">
            <a:extLst>
              <a:ext uri="{FF2B5EF4-FFF2-40B4-BE49-F238E27FC236}">
                <a16:creationId xmlns:a16="http://schemas.microsoft.com/office/drawing/2014/main" id="{2DE860BC-070C-49AE-AF30-7F05D59402B6}"/>
              </a:ext>
              <a:ext uri="{C183D7F6-B498-43B3-948B-1728B52AA6E4}">
                <adec:decorative xmlns:adec="http://schemas.microsoft.com/office/drawing/2017/decorative" xmlns="" val="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1563139" y="592859"/>
            <a:ext cx="9065722" cy="3657599"/>
          </a:xfrm>
        </p:spPr>
      </p:pic>
    </p:spTree>
    <p:extLst>
      <p:ext uri="{BB962C8B-B14F-4D97-AF65-F5344CB8AC3E}">
        <p14:creationId xmlns:p14="http://schemas.microsoft.com/office/powerpoint/2010/main" val="3462884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p:txBody>
          <a:bodyPr/>
          <a:lstStyle/>
          <a:p>
            <a:r>
              <a:rPr lang="en-US" dirty="0"/>
              <a:t>Import Volume Index:</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p:txBody>
          <a:bodyPr/>
          <a:lstStyle/>
          <a:p>
            <a:fld id="{03DC2DEF-D2FE-4B45-ABA4-9F153FD1C98A}" type="slidenum">
              <a:rPr lang="en-US" smtClean="0"/>
              <a:t>7</a:t>
            </a:fld>
            <a:endParaRPr lang="en-US" dirty="0"/>
          </a:p>
        </p:txBody>
      </p:sp>
      <p:sp>
        <p:nvSpPr>
          <p:cNvPr id="18" name="Text Placeholder 17">
            <a:extLst>
              <a:ext uri="{FF2B5EF4-FFF2-40B4-BE49-F238E27FC236}">
                <a16:creationId xmlns:a16="http://schemas.microsoft.com/office/drawing/2014/main" id="{ED42596E-DB09-43F7-A053-18CEB2DDE639}"/>
              </a:ext>
            </a:extLst>
          </p:cNvPr>
          <p:cNvSpPr>
            <a:spLocks noGrp="1"/>
          </p:cNvSpPr>
          <p:nvPr>
            <p:ph type="body" sz="quarter" idx="14"/>
          </p:nvPr>
        </p:nvSpPr>
        <p:spPr/>
        <p:txBody>
          <a:bodyPr/>
          <a:lstStyle/>
          <a:p>
            <a:pPr algn="just"/>
            <a:r>
              <a:rPr lang="en-US" dirty="0"/>
              <a:t>World export (import) volumes are </a:t>
            </a:r>
            <a:r>
              <a:rPr lang="en-US" b="1" dirty="0"/>
              <a:t>constructed by aggregating measures of the volume of exports (imports) of individual countries on a constant price basis</a:t>
            </a:r>
            <a:r>
              <a:rPr lang="en-US" dirty="0"/>
              <a:t>.</a:t>
            </a:r>
          </a:p>
        </p:txBody>
      </p:sp>
      <p:graphicFrame>
        <p:nvGraphicFramePr>
          <p:cNvPr id="8" name="Chart 7" title="Import Volume Index"/>
          <p:cNvGraphicFramePr>
            <a:graphicFrameLocks/>
          </p:cNvGraphicFramePr>
          <p:nvPr>
            <p:extLst>
              <p:ext uri="{D42A27DB-BD31-4B8C-83A1-F6EECF244321}">
                <p14:modId xmlns:p14="http://schemas.microsoft.com/office/powerpoint/2010/main" val="3020135937"/>
              </p:ext>
            </p:extLst>
          </p:nvPr>
        </p:nvGraphicFramePr>
        <p:xfrm>
          <a:off x="4611688" y="1147156"/>
          <a:ext cx="7280274" cy="470500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90002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p:txBody>
          <a:bodyPr/>
          <a:lstStyle/>
          <a:p>
            <a:r>
              <a:rPr lang="en-US" dirty="0"/>
              <a:t>Import Volume Index:</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p:txBody>
          <a:bodyPr/>
          <a:lstStyle/>
          <a:p>
            <a:fld id="{03DC2DEF-D2FE-4B45-ABA4-9F153FD1C98A}" type="slidenum">
              <a:rPr lang="en-US" smtClean="0"/>
              <a:t>8</a:t>
            </a:fld>
            <a:endParaRPr lang="en-US" dirty="0"/>
          </a:p>
        </p:txBody>
      </p:sp>
      <p:sp>
        <p:nvSpPr>
          <p:cNvPr id="2" name="Text Placeholder 1"/>
          <p:cNvSpPr>
            <a:spLocks noGrp="1"/>
          </p:cNvSpPr>
          <p:nvPr>
            <p:ph type="body" sz="quarter" idx="14"/>
          </p:nvPr>
        </p:nvSpPr>
        <p:spPr/>
        <p:txBody>
          <a:bodyPr/>
          <a:lstStyle/>
          <a:p>
            <a:pPr algn="just"/>
            <a:r>
              <a:rPr lang="en-US" dirty="0"/>
              <a:t>Since here mean &gt; median, so Import Volume is positively skewed.</a:t>
            </a:r>
          </a:p>
          <a:p>
            <a:pPr algn="just"/>
            <a:endParaRPr lang="en-US" dirty="0"/>
          </a:p>
          <a:p>
            <a:pPr algn="just"/>
            <a:r>
              <a:rPr lang="en-US" dirty="0"/>
              <a:t>IQR = 62.30552 , we calculated that there are no outliers.</a:t>
            </a:r>
          </a:p>
          <a:p>
            <a:pPr algn="just"/>
            <a:endParaRPr lang="en-US" dirty="0"/>
          </a:p>
          <a:p>
            <a:pPr algn="just"/>
            <a:r>
              <a:rPr lang="en-US" dirty="0"/>
              <a:t>43% SD tells that data is almost evenly spread out from the mean.</a:t>
            </a:r>
          </a:p>
        </p:txBody>
      </p:sp>
      <p:graphicFrame>
        <p:nvGraphicFramePr>
          <p:cNvPr id="4" name="Table 3"/>
          <p:cNvGraphicFramePr>
            <a:graphicFrameLocks noGrp="1"/>
          </p:cNvGraphicFramePr>
          <p:nvPr>
            <p:extLst>
              <p:ext uri="{D42A27DB-BD31-4B8C-83A1-F6EECF244321}">
                <p14:modId xmlns:p14="http://schemas.microsoft.com/office/powerpoint/2010/main" val="1245298070"/>
              </p:ext>
            </p:extLst>
          </p:nvPr>
        </p:nvGraphicFramePr>
        <p:xfrm>
          <a:off x="5426868" y="1019175"/>
          <a:ext cx="5961568" cy="5165496"/>
        </p:xfrm>
        <a:graphic>
          <a:graphicData uri="http://schemas.openxmlformats.org/drawingml/2006/table">
            <a:tbl>
              <a:tblPr/>
              <a:tblGrid>
                <a:gridCol w="3412486">
                  <a:extLst>
                    <a:ext uri="{9D8B030D-6E8A-4147-A177-3AD203B41FA5}">
                      <a16:colId xmlns:a16="http://schemas.microsoft.com/office/drawing/2014/main" val="3227938058"/>
                    </a:ext>
                  </a:extLst>
                </a:gridCol>
                <a:gridCol w="2549082">
                  <a:extLst>
                    <a:ext uri="{9D8B030D-6E8A-4147-A177-3AD203B41FA5}">
                      <a16:colId xmlns:a16="http://schemas.microsoft.com/office/drawing/2014/main" val="2195557616"/>
                    </a:ext>
                  </a:extLst>
                </a:gridCol>
              </a:tblGrid>
              <a:tr h="860916">
                <a:tc>
                  <a:txBody>
                    <a:bodyPr/>
                    <a:lstStyle/>
                    <a:p>
                      <a:pPr algn="ctr" fontAlgn="b"/>
                      <a:r>
                        <a:rPr lang="en-US" sz="4000" b="1" i="0" u="none" strike="noStrike" dirty="0">
                          <a:solidFill>
                            <a:srgbClr val="FFFFFF"/>
                          </a:solidFill>
                          <a:effectLst/>
                          <a:latin typeface="Calibri" panose="020F0502020204030204" pitchFamily="34" charset="0"/>
                        </a:rPr>
                        <a:t>QUANTITY</a:t>
                      </a:r>
                    </a:p>
                  </a:txBody>
                  <a:tcPr marL="7620" marR="7620" marT="7620" marB="0" anchor="b">
                    <a:lnL w="25400" cap="flat" cmpd="dbl" algn="ctr">
                      <a:solidFill>
                        <a:srgbClr val="3F3F3F"/>
                      </a:solidFill>
                      <a:prstDash val="solid"/>
                      <a:round/>
                      <a:headEnd type="none" w="med" len="med"/>
                      <a:tailEnd type="none" w="med" len="med"/>
                    </a:lnL>
                    <a:lnR w="25400" cap="flat" cmpd="dbl" algn="ctr">
                      <a:solidFill>
                        <a:srgbClr val="3F3F3F"/>
                      </a:solidFill>
                      <a:prstDash val="solid"/>
                      <a:round/>
                      <a:headEnd type="none" w="med" len="med"/>
                      <a:tailEnd type="none" w="med" len="med"/>
                    </a:lnR>
                    <a:lnT w="25400" cap="flat" cmpd="dbl" algn="ctr">
                      <a:solidFill>
                        <a:srgbClr val="3F3F3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A5A5A5"/>
                    </a:solidFill>
                  </a:tcPr>
                </a:tc>
                <a:tc>
                  <a:txBody>
                    <a:bodyPr/>
                    <a:lstStyle/>
                    <a:p>
                      <a:pPr algn="ctr" fontAlgn="b"/>
                      <a:r>
                        <a:rPr lang="en-US" sz="4000" b="1" i="0" u="none" strike="noStrike" dirty="0">
                          <a:solidFill>
                            <a:srgbClr val="FFFFFF"/>
                          </a:solidFill>
                          <a:effectLst/>
                          <a:latin typeface="Calibri" panose="020F0502020204030204" pitchFamily="34" charset="0"/>
                        </a:rPr>
                        <a:t>VALUE</a:t>
                      </a:r>
                    </a:p>
                  </a:txBody>
                  <a:tcPr marL="7620" marR="7620" marT="7620" marB="0" anchor="b">
                    <a:lnL w="25400" cap="flat" cmpd="dbl" algn="ctr">
                      <a:solidFill>
                        <a:srgbClr val="3F3F3F"/>
                      </a:solidFill>
                      <a:prstDash val="solid"/>
                      <a:round/>
                      <a:headEnd type="none" w="med" len="med"/>
                      <a:tailEnd type="none" w="med" len="med"/>
                    </a:lnL>
                    <a:lnR w="25400" cap="flat" cmpd="dbl" algn="ctr">
                      <a:solidFill>
                        <a:srgbClr val="3F3F3F"/>
                      </a:solidFill>
                      <a:prstDash val="solid"/>
                      <a:round/>
                      <a:headEnd type="none" w="med" len="med"/>
                      <a:tailEnd type="none" w="med" len="med"/>
                    </a:lnR>
                    <a:lnT w="25400" cap="flat" cmpd="dbl" algn="ctr">
                      <a:solidFill>
                        <a:srgbClr val="3F3F3F"/>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A5A5A5"/>
                    </a:solidFill>
                  </a:tcPr>
                </a:tc>
                <a:extLst>
                  <a:ext uri="{0D108BD9-81ED-4DB2-BD59-A6C34878D82A}">
                    <a16:rowId xmlns:a16="http://schemas.microsoft.com/office/drawing/2014/main" val="2167101320"/>
                  </a:ext>
                </a:extLst>
              </a:tr>
              <a:tr h="860916">
                <a:tc>
                  <a:txBody>
                    <a:bodyPr/>
                    <a:lstStyle/>
                    <a:p>
                      <a:pPr algn="ctr" fontAlgn="b"/>
                      <a:r>
                        <a:rPr lang="en-US" sz="3600" b="1" i="0" u="none" strike="noStrike" dirty="0">
                          <a:solidFill>
                            <a:srgbClr val="FA7D00"/>
                          </a:solidFill>
                          <a:effectLst/>
                          <a:latin typeface="Calibri" panose="020F0502020204030204" pitchFamily="34" charset="0"/>
                        </a:rPr>
                        <a:t>Mean</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ctr" fontAlgn="b"/>
                      <a:r>
                        <a:rPr lang="en-US" sz="4000" b="1" i="0" u="none" strike="noStrike" dirty="0">
                          <a:solidFill>
                            <a:srgbClr val="000000"/>
                          </a:solidFill>
                          <a:effectLst/>
                          <a:latin typeface="Calibri" panose="020F0502020204030204" pitchFamily="34" charset="0"/>
                        </a:rPr>
                        <a:t>113.5091</a:t>
                      </a:r>
                    </a:p>
                  </a:txBody>
                  <a:tcPr marL="7620" marR="7620" marT="7620" marB="0" anchor="b">
                    <a:lnL w="6350" cap="flat" cmpd="sng" algn="ctr">
                      <a:solidFill>
                        <a:srgbClr val="7F7F7F"/>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3283393948"/>
                  </a:ext>
                </a:extLst>
              </a:tr>
              <a:tr h="860916">
                <a:tc>
                  <a:txBody>
                    <a:bodyPr/>
                    <a:lstStyle/>
                    <a:p>
                      <a:pPr algn="ctr" fontAlgn="b"/>
                      <a:r>
                        <a:rPr lang="en-US" sz="3600" b="1" i="0" u="none" strike="noStrike" dirty="0">
                          <a:solidFill>
                            <a:srgbClr val="FA7D00"/>
                          </a:solidFill>
                          <a:effectLst/>
                          <a:latin typeface="Calibri" panose="020F0502020204030204" pitchFamily="34" charset="0"/>
                        </a:rPr>
                        <a:t>Median</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ctr" fontAlgn="b"/>
                      <a:r>
                        <a:rPr lang="en-US" sz="4000" b="1" i="0" u="none" strike="noStrike" dirty="0">
                          <a:solidFill>
                            <a:srgbClr val="000000"/>
                          </a:solidFill>
                          <a:effectLst/>
                          <a:latin typeface="Calibri" panose="020F0502020204030204" pitchFamily="34" charset="0"/>
                        </a:rPr>
                        <a:t>102.5604</a:t>
                      </a:r>
                    </a:p>
                  </a:txBody>
                  <a:tcPr marL="7620" marR="7620" marT="7620" marB="0" anchor="b">
                    <a:lnL w="6350" cap="flat" cmpd="sng" algn="ctr">
                      <a:solidFill>
                        <a:srgbClr val="7F7F7F"/>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1158335368"/>
                  </a:ext>
                </a:extLst>
              </a:tr>
              <a:tr h="860916">
                <a:tc>
                  <a:txBody>
                    <a:bodyPr/>
                    <a:lstStyle/>
                    <a:p>
                      <a:pPr algn="ctr" fontAlgn="b"/>
                      <a:r>
                        <a:rPr lang="en-US" sz="3600" b="1" i="0" u="none" strike="noStrike" dirty="0">
                          <a:solidFill>
                            <a:srgbClr val="FA7D00"/>
                          </a:solidFill>
                          <a:effectLst/>
                          <a:latin typeface="Calibri" panose="020F0502020204030204" pitchFamily="34" charset="0"/>
                        </a:rPr>
                        <a:t>Minimum</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ctr" fontAlgn="b"/>
                      <a:r>
                        <a:rPr lang="en-US" sz="4000" b="1" i="0" u="none" strike="noStrike" dirty="0">
                          <a:solidFill>
                            <a:srgbClr val="000000"/>
                          </a:solidFill>
                          <a:effectLst/>
                          <a:latin typeface="Calibri" panose="020F0502020204030204" pitchFamily="34" charset="0"/>
                        </a:rPr>
                        <a:t>57.59244</a:t>
                      </a:r>
                    </a:p>
                  </a:txBody>
                  <a:tcPr marL="7620" marR="7620" marT="7620" marB="0" anchor="b">
                    <a:lnL w="6350" cap="flat" cmpd="sng" algn="ctr">
                      <a:solidFill>
                        <a:srgbClr val="7F7F7F"/>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376509220"/>
                  </a:ext>
                </a:extLst>
              </a:tr>
              <a:tr h="860916">
                <a:tc>
                  <a:txBody>
                    <a:bodyPr/>
                    <a:lstStyle/>
                    <a:p>
                      <a:pPr algn="ctr" fontAlgn="b"/>
                      <a:r>
                        <a:rPr lang="en-US" sz="3600" b="1" i="0" u="none" strike="noStrike" dirty="0">
                          <a:solidFill>
                            <a:srgbClr val="FA7D00"/>
                          </a:solidFill>
                          <a:effectLst/>
                          <a:latin typeface="Calibri" panose="020F0502020204030204" pitchFamily="34" charset="0"/>
                        </a:rPr>
                        <a:t>Maximum</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ctr" fontAlgn="b"/>
                      <a:r>
                        <a:rPr lang="en-US" sz="4000" b="1" i="0" u="none" strike="noStrike" dirty="0">
                          <a:solidFill>
                            <a:srgbClr val="000000"/>
                          </a:solidFill>
                          <a:effectLst/>
                          <a:latin typeface="Calibri" panose="020F0502020204030204" pitchFamily="34" charset="0"/>
                        </a:rPr>
                        <a:t>226.2163</a:t>
                      </a:r>
                    </a:p>
                  </a:txBody>
                  <a:tcPr marL="7620" marR="7620" marT="7620" marB="0" anchor="b">
                    <a:lnL w="6350" cap="flat" cmpd="sng" algn="ctr">
                      <a:solidFill>
                        <a:srgbClr val="7F7F7F"/>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282346968"/>
                  </a:ext>
                </a:extLst>
              </a:tr>
              <a:tr h="860916">
                <a:tc>
                  <a:txBody>
                    <a:bodyPr/>
                    <a:lstStyle/>
                    <a:p>
                      <a:pPr algn="ctr" fontAlgn="b"/>
                      <a:r>
                        <a:rPr lang="en-US" sz="3600" b="1" i="0" u="none" strike="noStrike" dirty="0">
                          <a:solidFill>
                            <a:srgbClr val="FA7D00"/>
                          </a:solidFill>
                          <a:effectLst/>
                          <a:latin typeface="Calibri" panose="020F0502020204030204" pitchFamily="34" charset="0"/>
                        </a:rPr>
                        <a:t>St Deviation</a:t>
                      </a:r>
                    </a:p>
                  </a:txBody>
                  <a:tcPr marL="7620" marR="7620" marT="7620"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F2F2F2"/>
                    </a:solidFill>
                  </a:tcPr>
                </a:tc>
                <a:tc>
                  <a:txBody>
                    <a:bodyPr/>
                    <a:lstStyle/>
                    <a:p>
                      <a:pPr algn="ctr" fontAlgn="b"/>
                      <a:r>
                        <a:rPr lang="en-US" sz="4000" b="1" i="0" u="none" strike="noStrike" dirty="0">
                          <a:solidFill>
                            <a:srgbClr val="000000"/>
                          </a:solidFill>
                          <a:effectLst/>
                          <a:latin typeface="Calibri" panose="020F0502020204030204" pitchFamily="34" charset="0"/>
                        </a:rPr>
                        <a:t>43.1445</a:t>
                      </a:r>
                    </a:p>
                  </a:txBody>
                  <a:tcPr marL="7620" marR="7620" marT="7620" marB="0" anchor="b">
                    <a:lnL w="6350" cap="flat" cmpd="sng" algn="ctr">
                      <a:solidFill>
                        <a:srgbClr val="7F7F7F"/>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25400" cap="flat" cmpd="dbl" algn="ctr">
                      <a:solidFill>
                        <a:srgbClr val="5B9BD5"/>
                      </a:solidFill>
                      <a:prstDash val="solid"/>
                      <a:round/>
                      <a:headEnd type="none" w="med" len="med"/>
                      <a:tailEnd type="none" w="med" len="med"/>
                    </a:lnB>
                  </a:tcPr>
                </a:tc>
                <a:extLst>
                  <a:ext uri="{0D108BD9-81ED-4DB2-BD59-A6C34878D82A}">
                    <a16:rowId xmlns:a16="http://schemas.microsoft.com/office/drawing/2014/main" val="3513417604"/>
                  </a:ext>
                </a:extLst>
              </a:tr>
            </a:tbl>
          </a:graphicData>
        </a:graphic>
      </p:graphicFrame>
    </p:spTree>
    <p:extLst>
      <p:ext uri="{BB962C8B-B14F-4D97-AF65-F5344CB8AC3E}">
        <p14:creationId xmlns:p14="http://schemas.microsoft.com/office/powerpoint/2010/main" val="311063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p:txBody>
          <a:bodyPr/>
          <a:lstStyle/>
          <a:p>
            <a:r>
              <a:rPr lang="en-US" dirty="0"/>
              <a:t>Export Volume Index:</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p:txBody>
          <a:bodyPr/>
          <a:lstStyle/>
          <a:p>
            <a:fld id="{03DC2DEF-D2FE-4B45-ABA4-9F153FD1C98A}" type="slidenum">
              <a:rPr lang="en-US" smtClean="0"/>
              <a:t>9</a:t>
            </a:fld>
            <a:endParaRPr lang="en-US" dirty="0"/>
          </a:p>
        </p:txBody>
      </p:sp>
      <p:sp>
        <p:nvSpPr>
          <p:cNvPr id="18" name="Text Placeholder 17">
            <a:extLst>
              <a:ext uri="{FF2B5EF4-FFF2-40B4-BE49-F238E27FC236}">
                <a16:creationId xmlns:a16="http://schemas.microsoft.com/office/drawing/2014/main" id="{ED42596E-DB09-43F7-A053-18CEB2DDE639}"/>
              </a:ext>
            </a:extLst>
          </p:cNvPr>
          <p:cNvSpPr>
            <a:spLocks noGrp="1"/>
          </p:cNvSpPr>
          <p:nvPr>
            <p:ph type="body" sz="quarter" idx="14"/>
          </p:nvPr>
        </p:nvSpPr>
        <p:spPr/>
        <p:txBody>
          <a:bodyPr/>
          <a:lstStyle/>
          <a:p>
            <a:pPr algn="just"/>
            <a:r>
              <a:rPr lang="en-US" dirty="0"/>
              <a:t>World export (import) volumes are </a:t>
            </a:r>
            <a:r>
              <a:rPr lang="en-US" b="1" dirty="0"/>
              <a:t>constructed by aggregating measures of the volume of exports (imports) of individual countries on a constant price basis</a:t>
            </a:r>
            <a:r>
              <a:rPr lang="en-US" dirty="0"/>
              <a:t>.</a:t>
            </a:r>
          </a:p>
        </p:txBody>
      </p:sp>
      <p:graphicFrame>
        <p:nvGraphicFramePr>
          <p:cNvPr id="7" name="Chart 6"/>
          <p:cNvGraphicFramePr>
            <a:graphicFrameLocks/>
          </p:cNvGraphicFramePr>
          <p:nvPr>
            <p:extLst>
              <p:ext uri="{D42A27DB-BD31-4B8C-83A1-F6EECF244321}">
                <p14:modId xmlns:p14="http://schemas.microsoft.com/office/powerpoint/2010/main" val="2962027218"/>
              </p:ext>
            </p:extLst>
          </p:nvPr>
        </p:nvGraphicFramePr>
        <p:xfrm>
          <a:off x="4611688" y="615142"/>
          <a:ext cx="7280274" cy="571915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47289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LT Template_Classic_Bold_Block_01_MS_v5" id="{AA60D5CE-876A-47D1-9228-3D76491083AD}" vid="{07E49AEA-13A3-4305-88B7-82B9D72D098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D1F562-76A4-4CE4-B3CA-758D572E94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360C99C-4D9A-4DAB-AA53-E488AEBCAE16}">
  <ds:schemaRefs>
    <ds:schemaRef ds:uri="http://schemas.openxmlformats.org/package/2006/metadata/core-properties"/>
    <ds:schemaRef ds:uri="http://schemas.microsoft.com/office/infopath/2007/PartnerControls"/>
    <ds:schemaRef ds:uri="16c05727-aa75-4e4a-9b5f-8a80a1165891"/>
    <ds:schemaRef ds:uri="http://purl.org/dc/elements/1.1/"/>
    <ds:schemaRef ds:uri="http://www.w3.org/XML/1998/namespace"/>
    <ds:schemaRef ds:uri="http://purl.org/dc/dcmitype/"/>
    <ds:schemaRef ds:uri="http://schemas.microsoft.com/office/2006/documentManagement/types"/>
    <ds:schemaRef ds:uri="71af3243-3dd4-4a8d-8c0d-dd76da1f02a5"/>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E1B6A5B5-1BEC-4EEA-9356-9BFD758ACB7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Classic bold block presentation</Template>
  <TotalTime>0</TotalTime>
  <Words>1414</Words>
  <Application>Microsoft Office PowerPoint</Application>
  <PresentationFormat>Widescreen</PresentationFormat>
  <Paragraphs>345</Paragraphs>
  <Slides>33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Calibri</vt:lpstr>
      <vt:lpstr>Calibri Light</vt:lpstr>
      <vt:lpstr>Office Theme</vt:lpstr>
      <vt:lpstr>PAKISTAN’S ECONOMY</vt:lpstr>
      <vt:lpstr>TEAM MEMBERS</vt:lpstr>
      <vt:lpstr>Abstract Summary</vt:lpstr>
      <vt:lpstr>OBJECTIVE</vt:lpstr>
      <vt:lpstr>DATA COLLECTION AND METHODOLOGY:</vt:lpstr>
      <vt:lpstr>STATISTICAL EXPLANATION</vt:lpstr>
      <vt:lpstr>Import Volume Index:</vt:lpstr>
      <vt:lpstr>Import Volume Index:</vt:lpstr>
      <vt:lpstr>Export Volume Index:</vt:lpstr>
      <vt:lpstr>Export Volume Index:</vt:lpstr>
      <vt:lpstr>GDP Growth and Trade(as per GDP):</vt:lpstr>
      <vt:lpstr>Linear Regression to Predict GDP on Basis of Inflation:</vt:lpstr>
      <vt:lpstr>Military Expenditure v/s GDP Growth:</vt:lpstr>
      <vt:lpstr>URBAN v/s RURAL:</vt:lpstr>
      <vt:lpstr>Regression Model to predict Growth Rates:</vt:lpstr>
      <vt:lpstr>PowerPoint Presentation</vt:lpstr>
      <vt:lpstr>Population Ratios</vt:lpstr>
      <vt:lpstr>PowerPoint Presentation</vt:lpstr>
      <vt:lpstr>Agriculture v/s Industry </vt:lpstr>
      <vt:lpstr>Industry v/s Agriculture (% of GDP)</vt:lpstr>
      <vt:lpstr>PIE CHART DISTRIBUTION</vt:lpstr>
      <vt:lpstr>HYPOTHESIS TESTING</vt:lpstr>
      <vt:lpstr>Definition</vt:lpstr>
      <vt:lpstr>One sample T-test on GDP % :</vt:lpstr>
      <vt:lpstr>One sample T-test on GDP % :</vt:lpstr>
      <vt:lpstr>One sample T-test on GDP % :</vt:lpstr>
      <vt:lpstr>PowerPoint Presentation</vt:lpstr>
      <vt:lpstr>Independent Two Sample T-test:</vt:lpstr>
      <vt:lpstr>Independent Two Sample T-test:</vt:lpstr>
      <vt:lpstr>Independent Two Sample T-test:</vt:lpstr>
      <vt:lpstr>Independent Two Sample T-test: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2022-04-27T07:54:00Z</dcterms:created>
  <dcterms:modified xsi:type="dcterms:W3CDTF">2022-05-27T15:14:01Z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